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2" r:id="rId1"/>
  </p:sldMasterIdLst>
  <p:notesMasterIdLst>
    <p:notesMasterId r:id="rId56"/>
  </p:notesMasterIdLst>
  <p:handoutMasterIdLst>
    <p:handoutMasterId r:id="rId57"/>
  </p:handoutMasterIdLst>
  <p:sldIdLst>
    <p:sldId id="707" r:id="rId2"/>
    <p:sldId id="705" r:id="rId3"/>
    <p:sldId id="706" r:id="rId4"/>
    <p:sldId id="605" r:id="rId5"/>
    <p:sldId id="758" r:id="rId6"/>
    <p:sldId id="759" r:id="rId7"/>
    <p:sldId id="760" r:id="rId8"/>
    <p:sldId id="761" r:id="rId9"/>
    <p:sldId id="762" r:id="rId10"/>
    <p:sldId id="763" r:id="rId11"/>
    <p:sldId id="764" r:id="rId12"/>
    <p:sldId id="765" r:id="rId13"/>
    <p:sldId id="766" r:id="rId14"/>
    <p:sldId id="767" r:id="rId15"/>
    <p:sldId id="768" r:id="rId16"/>
    <p:sldId id="843" r:id="rId17"/>
    <p:sldId id="769" r:id="rId18"/>
    <p:sldId id="770" r:id="rId19"/>
    <p:sldId id="771" r:id="rId20"/>
    <p:sldId id="772" r:id="rId21"/>
    <p:sldId id="773" r:id="rId22"/>
    <p:sldId id="774" r:id="rId23"/>
    <p:sldId id="775" r:id="rId24"/>
    <p:sldId id="776" r:id="rId25"/>
    <p:sldId id="777" r:id="rId26"/>
    <p:sldId id="778" r:id="rId27"/>
    <p:sldId id="779" r:id="rId28"/>
    <p:sldId id="780" r:id="rId29"/>
    <p:sldId id="781" r:id="rId30"/>
    <p:sldId id="782" r:id="rId31"/>
    <p:sldId id="783" r:id="rId32"/>
    <p:sldId id="784" r:id="rId33"/>
    <p:sldId id="785" r:id="rId34"/>
    <p:sldId id="786" r:id="rId35"/>
    <p:sldId id="787" r:id="rId36"/>
    <p:sldId id="788" r:id="rId37"/>
    <p:sldId id="789" r:id="rId38"/>
    <p:sldId id="790" r:id="rId39"/>
    <p:sldId id="844" r:id="rId40"/>
    <p:sldId id="791" r:id="rId41"/>
    <p:sldId id="792" r:id="rId42"/>
    <p:sldId id="828" r:id="rId43"/>
    <p:sldId id="829" r:id="rId44"/>
    <p:sldId id="830" r:id="rId45"/>
    <p:sldId id="793" r:id="rId46"/>
    <p:sldId id="832" r:id="rId47"/>
    <p:sldId id="833" r:id="rId48"/>
    <p:sldId id="834" r:id="rId49"/>
    <p:sldId id="835" r:id="rId50"/>
    <p:sldId id="837" r:id="rId51"/>
    <p:sldId id="838" r:id="rId52"/>
    <p:sldId id="839" r:id="rId53"/>
    <p:sldId id="840" r:id="rId54"/>
    <p:sldId id="841" r:id="rId5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1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1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1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1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222">
          <p15:clr>
            <a:srgbClr val="A4A3A4"/>
          </p15:clr>
        </p15:guide>
        <p15:guide id="2" pos="2882">
          <p15:clr>
            <a:srgbClr val="A4A3A4"/>
          </p15:clr>
        </p15:guide>
        <p15:guide id="3" pos="2880">
          <p15:clr>
            <a:srgbClr val="A4A3A4"/>
          </p15:clr>
        </p15:guide>
        <p15:guide id="4" orient="horz" pos="188">
          <p15:clr>
            <a:srgbClr val="A4A3A4"/>
          </p15:clr>
        </p15:guide>
        <p15:guide id="5" pos="198">
          <p15:clr>
            <a:srgbClr val="A4A3A4"/>
          </p15:clr>
        </p15:guide>
        <p15:guide id="6" pos="142">
          <p15:clr>
            <a:srgbClr val="A4A3A4"/>
          </p15:clr>
        </p15:guide>
        <p15:guide id="7" pos="687">
          <p15:clr>
            <a:srgbClr val="A4A3A4"/>
          </p15:clr>
        </p15:guide>
        <p15:guide id="8" pos="41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8AD4"/>
    <a:srgbClr val="525EC3"/>
    <a:srgbClr val="7977C3"/>
    <a:srgbClr val="6361BA"/>
    <a:srgbClr val="FA3A2D"/>
    <a:srgbClr val="B42D23"/>
    <a:srgbClr val="AD0003"/>
    <a:srgbClr val="60B4F0"/>
    <a:srgbClr val="5FB5F0"/>
    <a:srgbClr val="69C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20" autoAdjust="0"/>
    <p:restoredTop sz="94233" autoAdjust="0"/>
  </p:normalViewPr>
  <p:slideViewPr>
    <p:cSldViewPr snapToGrid="0">
      <p:cViewPr varScale="1">
        <p:scale>
          <a:sx n="120" d="100"/>
          <a:sy n="120" d="100"/>
        </p:scale>
        <p:origin x="1614" y="90"/>
      </p:cViewPr>
      <p:guideLst>
        <p:guide orient="horz" pos="2222"/>
        <p:guide pos="2882"/>
        <p:guide pos="2880"/>
        <p:guide orient="horz" pos="188"/>
        <p:guide pos="198"/>
        <p:guide pos="142"/>
        <p:guide pos="687"/>
        <p:guide pos="41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-387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charset="-127"/>
                <a:cs typeface="+mn-cs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charset="-127"/>
                <a:cs typeface="+mn-cs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19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굴림" charset="-127"/>
                <a:cs typeface="+mn-cs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19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charset="-127"/>
                <a:cs typeface="+mn-cs"/>
              </a:defRPr>
            </a:lvl1pPr>
          </a:lstStyle>
          <a:p>
            <a:pPr>
              <a:defRPr/>
            </a:pPr>
            <a:fld id="{44B68EE0-4410-487B-8EF2-AB4C8DC9B54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158178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pn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png>
</file>

<file path=ppt/media/image41.jpg>
</file>

<file path=ppt/media/image42.jpg>
</file>

<file path=ppt/media/image43.pn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png>
</file>

<file path=ppt/media/image50.jpg>
</file>

<file path=ppt/media/image51.png>
</file>

<file path=ppt/media/image52.jpg>
</file>

<file path=ppt/media/image53.jpg>
</file>

<file path=ppt/media/image54.jpg>
</file>

<file path=ppt/media/image55.jpg>
</file>

<file path=ppt/media/image56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charset="-127"/>
              </a:defRPr>
            </a:lvl1pPr>
          </a:lstStyle>
          <a:p>
            <a:pPr>
              <a:defRPr/>
            </a:pPr>
            <a:endParaRPr lang="de-DE" altLang="ko-KR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charset="-127"/>
              </a:defRPr>
            </a:lvl1pPr>
          </a:lstStyle>
          <a:p>
            <a:pPr>
              <a:defRPr/>
            </a:pPr>
            <a:endParaRPr lang="de-DE" altLang="ko-KR"/>
          </a:p>
        </p:txBody>
      </p:sp>
      <p:sp>
        <p:nvSpPr>
          <p:cNvPr id="962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굴림" charset="-127"/>
              </a:defRPr>
            </a:lvl1pPr>
          </a:lstStyle>
          <a:p>
            <a:pPr>
              <a:defRPr/>
            </a:pPr>
            <a:endParaRPr lang="de-DE" altLang="ko-KR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charset="-127"/>
              </a:defRPr>
            </a:lvl1pPr>
          </a:lstStyle>
          <a:p>
            <a:pPr>
              <a:defRPr/>
            </a:pPr>
            <a:fld id="{81967304-A513-47CF-AA1B-1F2A36BB6376}" type="slidenum">
              <a:rPr lang="de-DE" altLang="ko-KR"/>
              <a:pPr>
                <a:defRPr/>
              </a:pPr>
              <a:t>‹#›</a:t>
            </a:fld>
            <a:endParaRPr lang="de-DE" altLang="ko-KR"/>
          </a:p>
        </p:txBody>
      </p:sp>
    </p:spTree>
    <p:extLst>
      <p:ext uri="{BB962C8B-B14F-4D97-AF65-F5344CB8AC3E}">
        <p14:creationId xmlns:p14="http://schemas.microsoft.com/office/powerpoint/2010/main" val="306953619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1025" y="3498023"/>
            <a:ext cx="2892975" cy="3066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1"/>
          <p:cNvSpPr/>
          <p:nvPr userDrawn="1"/>
        </p:nvSpPr>
        <p:spPr bwMode="auto">
          <a:xfrm>
            <a:off x="-8164" y="6466114"/>
            <a:ext cx="9152164" cy="397298"/>
          </a:xfrm>
          <a:prstGeom prst="rect">
            <a:avLst/>
          </a:prstGeom>
          <a:solidFill>
            <a:srgbClr val="7977C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2" name="그림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69700" y="363090"/>
            <a:ext cx="2160000" cy="32379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11944" y="2454868"/>
            <a:ext cx="8520112" cy="478744"/>
          </a:xfrm>
          <a:prstGeom prst="rect">
            <a:avLst/>
          </a:prstGeom>
        </p:spPr>
        <p:txBody>
          <a:bodyPr/>
          <a:lstStyle>
            <a:lvl1pPr algn="ctr">
              <a:defRPr sz="4000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92"/>
          <p:cNvGrpSpPr>
            <a:grpSpLocks/>
          </p:cNvGrpSpPr>
          <p:nvPr/>
        </p:nvGrpSpPr>
        <p:grpSpPr bwMode="auto">
          <a:xfrm>
            <a:off x="226419" y="775610"/>
            <a:ext cx="8675591" cy="68961"/>
            <a:chOff x="192" y="446"/>
            <a:chExt cx="5513" cy="78"/>
          </a:xfrm>
          <a:solidFill>
            <a:srgbClr val="7977C3"/>
          </a:solidFill>
        </p:grpSpPr>
        <p:sp>
          <p:nvSpPr>
            <p:cNvPr id="9" name="Rectangle 193"/>
            <p:cNvSpPr>
              <a:spLocks noChangeArrowheads="1"/>
            </p:cNvSpPr>
            <p:nvPr/>
          </p:nvSpPr>
          <p:spPr bwMode="gray">
            <a:xfrm>
              <a:off x="192" y="446"/>
              <a:ext cx="1488" cy="7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ko-KR" altLang="en-US" sz="1800">
                <a:solidFill>
                  <a:srgbClr val="000000"/>
                </a:solidFill>
                <a:ea typeface="굴림" charset="-127"/>
                <a:cs typeface="+mn-cs"/>
              </a:endParaRPr>
            </a:p>
          </p:txBody>
        </p:sp>
        <p:sp>
          <p:nvSpPr>
            <p:cNvPr id="10" name="Line 194"/>
            <p:cNvSpPr>
              <a:spLocks noChangeShapeType="1"/>
            </p:cNvSpPr>
            <p:nvPr/>
          </p:nvSpPr>
          <p:spPr bwMode="gray">
            <a:xfrm>
              <a:off x="192" y="519"/>
              <a:ext cx="5513" cy="0"/>
            </a:xfrm>
            <a:prstGeom prst="line">
              <a:avLst/>
            </a:prstGeom>
            <a:grpFill/>
            <a:ln>
              <a:solidFill>
                <a:srgbClr val="7977C3"/>
              </a:solidFill>
              <a:headEnd/>
              <a:tailEnd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>
                <a:defRPr/>
              </a:pPr>
              <a:endParaRPr lang="ko-KR" altLang="en-US" sz="1800">
                <a:solidFill>
                  <a:srgbClr val="000000"/>
                </a:solidFill>
                <a:cs typeface="+mn-cs"/>
              </a:endParaRPr>
            </a:p>
          </p:txBody>
        </p:sp>
      </p:grpSp>
      <p:sp>
        <p:nvSpPr>
          <p:cNvPr id="11" name="직사각형 13"/>
          <p:cNvSpPr>
            <a:spLocks noChangeArrowheads="1"/>
          </p:cNvSpPr>
          <p:nvPr userDrawn="1"/>
        </p:nvSpPr>
        <p:spPr bwMode="auto">
          <a:xfrm>
            <a:off x="0" y="0"/>
            <a:ext cx="9144000" cy="211138"/>
          </a:xfrm>
          <a:prstGeom prst="rect">
            <a:avLst/>
          </a:prstGeom>
          <a:solidFill>
            <a:schemeClr val="bg1"/>
          </a:solidFill>
          <a:ln w="9525" algn="ctr">
            <a:noFill/>
            <a:round/>
            <a:headEnd/>
            <a:tailEnd/>
          </a:ln>
        </p:spPr>
        <p:txBody>
          <a:bodyPr wrap="none" lIns="90000" tIns="46800" rIns="90000" bIns="46800" anchor="ctr"/>
          <a:lstStyle/>
          <a:p>
            <a:endParaRPr lang="ko-KR" altLang="en-US">
              <a:ea typeface="굴림" charset="-127"/>
            </a:endParaRPr>
          </a:p>
        </p:txBody>
      </p:sp>
      <p:sp>
        <p:nvSpPr>
          <p:cNvPr id="8" name="내용 개체 틀 2"/>
          <p:cNvSpPr>
            <a:spLocks noGrp="1"/>
          </p:cNvSpPr>
          <p:nvPr>
            <p:ph idx="1" hasCustomPrompt="1"/>
          </p:nvPr>
        </p:nvSpPr>
        <p:spPr>
          <a:xfrm>
            <a:off x="628651" y="1110343"/>
            <a:ext cx="8191500" cy="4691970"/>
          </a:xfrm>
        </p:spPr>
        <p:txBody>
          <a:bodyPr anchor="t"/>
          <a:lstStyle>
            <a:lvl1pPr marL="180975" indent="-180975">
              <a:lnSpc>
                <a:spcPct val="150000"/>
              </a:lnSpc>
              <a:buClr>
                <a:srgbClr val="7030A0"/>
              </a:buClr>
              <a:buSzPct val="90000"/>
              <a:buFont typeface="Wingdings" pitchFamily="2" charset="2"/>
              <a:buChar char="v"/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lvl="0"/>
            <a:r>
              <a:rPr lang="ko-KR" altLang="en-US" dirty="0"/>
              <a:t> 마스터 텍스트 스타일을 편집합니다</a:t>
            </a:r>
            <a:endParaRPr lang="en-US" altLang="ko-KR" dirty="0"/>
          </a:p>
          <a:p>
            <a:pPr lvl="0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2" name="TextBox 6"/>
          <p:cNvSpPr txBox="1">
            <a:spLocks noChangeArrowheads="1"/>
          </p:cNvSpPr>
          <p:nvPr userDrawn="1"/>
        </p:nvSpPr>
        <p:spPr bwMode="auto">
          <a:xfrm>
            <a:off x="579664" y="316364"/>
            <a:ext cx="8251140" cy="46166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ko-KR" altLang="en-US" sz="2400" dirty="0">
                <a:effectLst/>
                <a:latin typeface="Impact" pitchFamily="34" charset="0"/>
                <a:ea typeface="HY헤드라인M" panose="02030600000101010101" pitchFamily="18" charset="-127"/>
              </a:rPr>
              <a:t>학습목표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차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13"/>
          <p:cNvSpPr>
            <a:spLocks noChangeArrowheads="1"/>
          </p:cNvSpPr>
          <p:nvPr userDrawn="1"/>
        </p:nvSpPr>
        <p:spPr bwMode="auto">
          <a:xfrm>
            <a:off x="0" y="0"/>
            <a:ext cx="9144000" cy="211138"/>
          </a:xfrm>
          <a:prstGeom prst="rect">
            <a:avLst/>
          </a:prstGeom>
          <a:solidFill>
            <a:schemeClr val="bg1"/>
          </a:solidFill>
          <a:ln w="9525" algn="ctr">
            <a:noFill/>
            <a:round/>
            <a:headEnd/>
            <a:tailEnd/>
          </a:ln>
        </p:spPr>
        <p:txBody>
          <a:bodyPr wrap="none" lIns="90000" tIns="46800" rIns="90000" bIns="46800" anchor="ctr"/>
          <a:lstStyle/>
          <a:p>
            <a:endParaRPr lang="ko-KR" altLang="en-US">
              <a:ea typeface="굴림" charset="-127"/>
            </a:endParaRPr>
          </a:p>
        </p:txBody>
      </p:sp>
      <p:grpSp>
        <p:nvGrpSpPr>
          <p:cNvPr id="8" name="Group 192"/>
          <p:cNvGrpSpPr>
            <a:grpSpLocks/>
          </p:cNvGrpSpPr>
          <p:nvPr userDrawn="1"/>
        </p:nvGrpSpPr>
        <p:grpSpPr bwMode="auto">
          <a:xfrm>
            <a:off x="226419" y="775610"/>
            <a:ext cx="8675591" cy="68961"/>
            <a:chOff x="192" y="446"/>
            <a:chExt cx="5513" cy="78"/>
          </a:xfrm>
          <a:solidFill>
            <a:srgbClr val="7977C3"/>
          </a:solidFill>
        </p:grpSpPr>
        <p:sp>
          <p:nvSpPr>
            <p:cNvPr id="10" name="Rectangle 193"/>
            <p:cNvSpPr>
              <a:spLocks noChangeArrowheads="1"/>
            </p:cNvSpPr>
            <p:nvPr/>
          </p:nvSpPr>
          <p:spPr bwMode="gray">
            <a:xfrm>
              <a:off x="192" y="446"/>
              <a:ext cx="1488" cy="7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ko-KR" altLang="en-US" sz="1800">
                <a:solidFill>
                  <a:srgbClr val="000000"/>
                </a:solidFill>
                <a:ea typeface="굴림" charset="-127"/>
                <a:cs typeface="+mn-cs"/>
              </a:endParaRPr>
            </a:p>
          </p:txBody>
        </p:sp>
        <p:sp>
          <p:nvSpPr>
            <p:cNvPr id="13" name="Line 194"/>
            <p:cNvSpPr>
              <a:spLocks noChangeShapeType="1"/>
            </p:cNvSpPr>
            <p:nvPr/>
          </p:nvSpPr>
          <p:spPr bwMode="gray">
            <a:xfrm>
              <a:off x="192" y="519"/>
              <a:ext cx="5513" cy="0"/>
            </a:xfrm>
            <a:prstGeom prst="line">
              <a:avLst/>
            </a:prstGeom>
            <a:grpFill/>
            <a:ln>
              <a:solidFill>
                <a:srgbClr val="7977C3"/>
              </a:solidFill>
              <a:headEnd/>
              <a:tailEnd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>
                <a:defRPr/>
              </a:pPr>
              <a:endParaRPr lang="ko-KR" altLang="en-US" sz="1800">
                <a:solidFill>
                  <a:srgbClr val="000000"/>
                </a:solidFill>
                <a:cs typeface="+mn-cs"/>
              </a:endParaRPr>
            </a:p>
          </p:txBody>
        </p:sp>
      </p:grp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636814" y="1110343"/>
            <a:ext cx="8183336" cy="4691970"/>
          </a:xfrm>
        </p:spPr>
        <p:txBody>
          <a:bodyPr anchor="t"/>
          <a:lstStyle>
            <a:lvl1pPr marL="457200" indent="-457200">
              <a:lnSpc>
                <a:spcPct val="150000"/>
              </a:lnSpc>
              <a:buClr>
                <a:srgbClr val="7030A0"/>
              </a:buClr>
              <a:buSzPct val="90000"/>
              <a:buFont typeface="+mj-lt"/>
              <a:buAutoNum type="arabicPeriod"/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2" name="TextBox 6"/>
          <p:cNvSpPr txBox="1">
            <a:spLocks noChangeArrowheads="1"/>
          </p:cNvSpPr>
          <p:nvPr userDrawn="1"/>
        </p:nvSpPr>
        <p:spPr bwMode="auto">
          <a:xfrm>
            <a:off x="579664" y="309561"/>
            <a:ext cx="8242975" cy="46166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ko-KR" altLang="en-US" sz="2400" dirty="0"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차례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2"/>
          <p:cNvSpPr>
            <a:spLocks noChangeArrowheads="1"/>
          </p:cNvSpPr>
          <p:nvPr userDrawn="1"/>
        </p:nvSpPr>
        <p:spPr bwMode="auto">
          <a:xfrm>
            <a:off x="0" y="0"/>
            <a:ext cx="9144000" cy="211138"/>
          </a:xfrm>
          <a:prstGeom prst="rect">
            <a:avLst/>
          </a:prstGeom>
          <a:solidFill>
            <a:schemeClr val="bg1"/>
          </a:solidFill>
          <a:ln w="9525" algn="ctr">
            <a:noFill/>
            <a:round/>
            <a:headEnd/>
            <a:tailEnd/>
          </a:ln>
        </p:spPr>
        <p:txBody>
          <a:bodyPr wrap="none" lIns="90000" tIns="46800" rIns="90000" bIns="46800" anchor="ctr"/>
          <a:lstStyle/>
          <a:p>
            <a:endParaRPr lang="ko-KR" altLang="en-US">
              <a:ea typeface="굴림" charset="-127"/>
            </a:endParaRPr>
          </a:p>
        </p:txBody>
      </p:sp>
      <p:grpSp>
        <p:nvGrpSpPr>
          <p:cNvPr id="9" name="Group 192"/>
          <p:cNvGrpSpPr>
            <a:grpSpLocks/>
          </p:cNvGrpSpPr>
          <p:nvPr userDrawn="1"/>
        </p:nvGrpSpPr>
        <p:grpSpPr bwMode="auto">
          <a:xfrm>
            <a:off x="226419" y="824594"/>
            <a:ext cx="8675591" cy="68961"/>
            <a:chOff x="192" y="446"/>
            <a:chExt cx="5513" cy="78"/>
          </a:xfrm>
          <a:solidFill>
            <a:srgbClr val="7977C3"/>
          </a:solidFill>
        </p:grpSpPr>
        <p:sp>
          <p:nvSpPr>
            <p:cNvPr id="12" name="Rectangle 193"/>
            <p:cNvSpPr>
              <a:spLocks noChangeArrowheads="1"/>
            </p:cNvSpPr>
            <p:nvPr/>
          </p:nvSpPr>
          <p:spPr bwMode="gray">
            <a:xfrm>
              <a:off x="192" y="446"/>
              <a:ext cx="1488" cy="7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ko-KR" altLang="en-US" sz="1800">
                <a:solidFill>
                  <a:srgbClr val="000000"/>
                </a:solidFill>
                <a:ea typeface="굴림" charset="-127"/>
                <a:cs typeface="+mn-cs"/>
              </a:endParaRPr>
            </a:p>
          </p:txBody>
        </p:sp>
        <p:sp>
          <p:nvSpPr>
            <p:cNvPr id="13" name="Line 194"/>
            <p:cNvSpPr>
              <a:spLocks noChangeShapeType="1"/>
            </p:cNvSpPr>
            <p:nvPr/>
          </p:nvSpPr>
          <p:spPr bwMode="gray">
            <a:xfrm>
              <a:off x="192" y="519"/>
              <a:ext cx="5513" cy="0"/>
            </a:xfrm>
            <a:prstGeom prst="line">
              <a:avLst/>
            </a:prstGeom>
            <a:grpFill/>
            <a:ln>
              <a:solidFill>
                <a:srgbClr val="7977C3"/>
              </a:solidFill>
              <a:headEnd/>
              <a:tailEnd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>
                <a:defRPr/>
              </a:pPr>
              <a:endParaRPr lang="ko-KR" altLang="en-US" sz="1800">
                <a:solidFill>
                  <a:srgbClr val="000000"/>
                </a:solidFill>
                <a:cs typeface="+mn-cs"/>
              </a:endParaRPr>
            </a:p>
          </p:txBody>
        </p:sp>
      </p:grpSp>
      <p:sp>
        <p:nvSpPr>
          <p:cNvPr id="14" name="직사각형 5"/>
          <p:cNvSpPr/>
          <p:nvPr userDrawn="1"/>
        </p:nvSpPr>
        <p:spPr bwMode="auto">
          <a:xfrm>
            <a:off x="0" y="-76200"/>
            <a:ext cx="9144000" cy="370114"/>
          </a:xfrm>
          <a:prstGeom prst="rect">
            <a:avLst/>
          </a:prstGeom>
          <a:solidFill>
            <a:srgbClr val="828AD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300038" y="411163"/>
            <a:ext cx="8520112" cy="388937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636814" y="1048219"/>
            <a:ext cx="7780565" cy="4313238"/>
          </a:xfrm>
        </p:spPr>
        <p:txBody>
          <a:bodyPr/>
          <a:lstStyle>
            <a:lvl1pPr marL="342900" indent="-342900">
              <a:buClr>
                <a:srgbClr val="7030A0"/>
              </a:buClr>
              <a:buFont typeface="Wingdings" pitchFamily="2" charset="2"/>
              <a:buChar char="§"/>
              <a:defRPr sz="2000" b="1">
                <a:latin typeface="맑은 고딕" pitchFamily="50" charset="-127"/>
                <a:ea typeface="맑은 고딕" pitchFamily="50" charset="-127"/>
              </a:defRPr>
            </a:lvl1pPr>
            <a:lvl2pPr marL="444500" marR="0" indent="-2619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>
                <a:srgbClr val="525EC3"/>
              </a:buClr>
              <a:buSzPct val="84000"/>
              <a:buFont typeface="Wingdings" pitchFamily="2" charset="2"/>
              <a:buChar char="§"/>
              <a:tabLst/>
              <a:defRPr sz="1800">
                <a:latin typeface="맑은 고딕" pitchFamily="50" charset="-127"/>
                <a:ea typeface="맑은 고딕" pitchFamily="50" charset="-127"/>
              </a:defRPr>
            </a:lvl2pPr>
            <a:lvl3pPr marL="731837" marR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>
                <a:srgbClr val="828AD4"/>
              </a:buClr>
              <a:buSzTx/>
              <a:buFont typeface="Arial" pitchFamily="34" charset="0"/>
              <a:buChar char="•"/>
              <a:tabLst/>
              <a:defRPr sz="1600">
                <a:latin typeface="맑은 고딕" pitchFamily="50" charset="-127"/>
                <a:ea typeface="맑은 고딕" pitchFamily="50" charset="-127"/>
              </a:defRPr>
            </a:lvl3pPr>
            <a:lvl4pPr marL="725487" marR="0" indent="-2619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>
                <a:srgbClr val="6361BA"/>
              </a:buClr>
              <a:buSzPct val="84000"/>
              <a:buFont typeface="Arial" pitchFamily="34" charset="0"/>
              <a:buChar char="–"/>
              <a:tabLst/>
              <a:defRPr sz="1600">
                <a:latin typeface="맑은 고딕" pitchFamily="50" charset="-127"/>
                <a:ea typeface="맑은 고딕" pitchFamily="50" charset="-127"/>
              </a:defRPr>
            </a:lvl4pPr>
            <a:lvl5pPr marL="1254125" indent="-265113">
              <a:buClr>
                <a:srgbClr val="525EC3"/>
              </a:buClr>
              <a:buFont typeface="Arial" pitchFamily="34" charset="0"/>
              <a:buChar char="–"/>
              <a:defRPr sz="1500">
                <a:latin typeface="맑은 고딕" pitchFamily="50" charset="-127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</a:t>
            </a:r>
            <a:r>
              <a:rPr lang="ko-KR" altLang="en-US" dirty="0" smtClean="0"/>
              <a:t>편집합니다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마스터 텍스트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마스터 텍스트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마스터 텍스트</a:t>
            </a:r>
            <a:endParaRPr lang="en-US" altLang="ko-KR" dirty="0" smtClean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69700" y="363090"/>
            <a:ext cx="2160000" cy="323795"/>
          </a:xfrm>
          <a:prstGeom prst="rect">
            <a:avLst/>
          </a:prstGeom>
        </p:spPr>
      </p:pic>
      <p:sp>
        <p:nvSpPr>
          <p:cNvPr id="9" name="직사각형 1"/>
          <p:cNvSpPr/>
          <p:nvPr userDrawn="1"/>
        </p:nvSpPr>
        <p:spPr bwMode="auto">
          <a:xfrm>
            <a:off x="0" y="2555192"/>
            <a:ext cx="9144000" cy="1747617"/>
          </a:xfrm>
          <a:prstGeom prst="rect">
            <a:avLst/>
          </a:prstGeom>
          <a:solidFill>
            <a:srgbClr val="7977C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WordArt 3"/>
          <p:cNvSpPr>
            <a:spLocks noChangeArrowheads="1" noChangeShapeType="1" noTextEdit="1"/>
          </p:cNvSpPr>
          <p:nvPr userDrawn="1"/>
        </p:nvSpPr>
        <p:spPr bwMode="gray">
          <a:xfrm>
            <a:off x="1973580" y="3060192"/>
            <a:ext cx="5196840" cy="737616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>
              <a:defRPr/>
            </a:pPr>
            <a:r>
              <a:rPr lang="en-US" altLang="ko-KR" sz="5400" b="1" kern="10" spc="5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Impact" pitchFamily="34" charset="0"/>
                <a:cs typeface="+mn-cs"/>
              </a:rPr>
              <a:t>Thank You !</a:t>
            </a:r>
            <a:endParaRPr lang="ko-KR" altLang="en-US" sz="5400" b="1" kern="10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  <a:latin typeface="Impact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0443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95275" y="1489075"/>
            <a:ext cx="8524875" cy="431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ko-KR" dirty="0"/>
              <a:t>Textmasterformate durch Klicken bearbeiten</a:t>
            </a:r>
          </a:p>
          <a:p>
            <a:pPr lvl="1"/>
            <a:r>
              <a:rPr lang="de-DE" altLang="ko-KR" dirty="0"/>
              <a:t>Zweite Ebene</a:t>
            </a:r>
          </a:p>
          <a:p>
            <a:pPr lvl="2"/>
            <a:r>
              <a:rPr lang="de-DE" altLang="ko-KR" dirty="0"/>
              <a:t>Dritte Ebene</a:t>
            </a:r>
          </a:p>
          <a:p>
            <a:pPr lvl="3"/>
            <a:r>
              <a:rPr lang="de-DE" altLang="ko-KR" dirty="0"/>
              <a:t>Vierte Ebene</a:t>
            </a:r>
          </a:p>
          <a:p>
            <a:pPr lvl="4"/>
            <a:r>
              <a:rPr lang="de-DE" altLang="ko-KR" dirty="0"/>
              <a:t>Fünfte Ebene</a:t>
            </a:r>
          </a:p>
        </p:txBody>
      </p:sp>
      <p:sp>
        <p:nvSpPr>
          <p:cNvPr id="110595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3124200" y="6365875"/>
            <a:ext cx="2895600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noProof="1">
                <a:solidFill>
                  <a:schemeClr val="bg1"/>
                </a:solidFill>
                <a:cs typeface="+mn-cs"/>
              </a:defRPr>
            </a:lvl1pPr>
          </a:lstStyle>
          <a:p>
            <a:pPr>
              <a:defRPr/>
            </a:pPr>
            <a:endParaRPr lang="ko-KR"/>
          </a:p>
        </p:txBody>
      </p:sp>
      <p:sp>
        <p:nvSpPr>
          <p:cNvPr id="1028" name="Rectangle 7"/>
          <p:cNvSpPr>
            <a:spLocks noGrp="1" noChangeArrowheads="1"/>
          </p:cNvSpPr>
          <p:nvPr>
            <p:ph type="title"/>
          </p:nvPr>
        </p:nvSpPr>
        <p:spPr bwMode="gray">
          <a:xfrm>
            <a:off x="300038" y="411163"/>
            <a:ext cx="8520112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ko-KR" dirty="0"/>
              <a:t>Klicken Sie, um das Titelformat zu bearbeiten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gray">
          <a:xfrm>
            <a:off x="8097335" y="6594467"/>
            <a:ext cx="1343025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de-DE" altLang="ko-KR" sz="1000" dirty="0">
                <a:ea typeface="굴림" charset="-127"/>
              </a:rPr>
              <a:t>Page </a:t>
            </a:r>
            <a:r>
              <a:rPr lang="de-DE" altLang="ko-KR" sz="1000" dirty="0">
                <a:ea typeface="굴림" charset="-127"/>
                <a:sym typeface="Wingdings" pitchFamily="2" charset="2"/>
              </a:rPr>
              <a:t></a:t>
            </a:r>
            <a:r>
              <a:rPr lang="de-DE" altLang="ko-KR" sz="1000" dirty="0">
                <a:ea typeface="굴림" charset="-127"/>
              </a:rPr>
              <a:t> </a:t>
            </a:r>
            <a:fld id="{86F4A8A0-048C-4620-A43C-923312CDEA00}" type="slidenum">
              <a:rPr lang="de-DE" altLang="ko-KR" sz="1000" smtClean="0">
                <a:ea typeface="굴림" charset="-127"/>
              </a:rPr>
              <a:pPr/>
              <a:t>‹#›</a:t>
            </a:fld>
            <a:r>
              <a:rPr lang="de-DE" altLang="ko-KR" sz="1000" dirty="0">
                <a:ea typeface="굴림" charset="-127"/>
              </a:rPr>
              <a:t> / </a:t>
            </a:r>
            <a:r>
              <a:rPr lang="de-DE" altLang="ko-KR" sz="1000" dirty="0" smtClean="0">
                <a:ea typeface="굴림" charset="-127"/>
              </a:rPr>
              <a:t>56</a:t>
            </a:r>
            <a:endParaRPr lang="de-DE" altLang="ko-KR" sz="1000" dirty="0">
              <a:ea typeface="굴림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80" r:id="rId2"/>
    <p:sldLayoutId id="2147484081" r:id="rId3"/>
    <p:sldLayoutId id="2147484082" r:id="rId4"/>
    <p:sldLayoutId id="2147484088" r:id="rId5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charset="0"/>
          <a:cs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charset="0"/>
          <a:cs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charset="0"/>
          <a:cs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charset="0"/>
          <a:cs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180975" indent="-180975" algn="l" rtl="0" eaLnBrk="0" fontAlgn="base" hangingPunct="0">
        <a:spcBef>
          <a:spcPct val="0"/>
        </a:spcBef>
        <a:spcAft>
          <a:spcPct val="40000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444500" indent="-261938" algn="l" rtl="0" eaLnBrk="0" fontAlgn="base" hangingPunct="0">
        <a:spcBef>
          <a:spcPct val="0"/>
        </a:spcBef>
        <a:spcAft>
          <a:spcPct val="40000"/>
        </a:spcAft>
        <a:buChar char="–"/>
        <a:defRPr>
          <a:solidFill>
            <a:schemeClr val="tx1"/>
          </a:solidFill>
          <a:latin typeface="+mn-lt"/>
          <a:cs typeface="+mn-cs"/>
        </a:defRPr>
      </a:lvl2pPr>
      <a:lvl3pPr marL="720725" indent="-274638" algn="l" rtl="0" eaLnBrk="0" fontAlgn="base" hangingPunct="0">
        <a:spcBef>
          <a:spcPct val="0"/>
        </a:spcBef>
        <a:spcAft>
          <a:spcPct val="40000"/>
        </a:spcAft>
        <a:buChar char="•"/>
        <a:defRPr>
          <a:solidFill>
            <a:schemeClr val="tx1"/>
          </a:solidFill>
          <a:latin typeface="+mn-lt"/>
          <a:cs typeface="+mn-cs"/>
        </a:defRPr>
      </a:lvl3pPr>
      <a:lvl4pPr marL="987425" indent="-265113" algn="l" rtl="0" eaLnBrk="0" fontAlgn="base" hangingPunct="0">
        <a:spcBef>
          <a:spcPct val="0"/>
        </a:spcBef>
        <a:spcAft>
          <a:spcPct val="40000"/>
        </a:spcAft>
        <a:buChar char="–"/>
        <a:defRPr>
          <a:solidFill>
            <a:schemeClr val="tx1"/>
          </a:solidFill>
          <a:latin typeface="+mn-lt"/>
          <a:cs typeface="+mn-cs"/>
        </a:defRPr>
      </a:lvl4pPr>
      <a:lvl5pPr marL="1254125" indent="-265113" algn="l" rtl="0" eaLnBrk="0" fontAlgn="base" hangingPunct="0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5pPr>
      <a:lvl6pPr marL="17113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6pPr>
      <a:lvl7pPr marL="21685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7pPr>
      <a:lvl8pPr marL="26257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8pPr>
      <a:lvl9pPr marL="3082925" indent="-265113" algn="l" rtl="0" fontAlgn="base">
        <a:spcBef>
          <a:spcPct val="0"/>
        </a:spcBef>
        <a:spcAft>
          <a:spcPct val="40000"/>
        </a:spcAft>
        <a:buChar char="»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10 </a:t>
            </a:r>
            <a:r>
              <a:rPr lang="ko-KR" altLang="en-US" dirty="0"/>
              <a:t>액티비티와 </a:t>
            </a:r>
            <a:r>
              <a:rPr lang="ko-KR" altLang="en-US" dirty="0" err="1"/>
              <a:t>인텐트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686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 smtClean="0"/>
              <a:t>(</a:t>
            </a:r>
            <a:r>
              <a:rPr lang="en-US" altLang="ko-KR" dirty="0"/>
              <a:t>4)</a:t>
            </a:r>
            <a:r>
              <a:rPr lang="ko-KR" altLang="en-US" dirty="0"/>
              <a:t> </a:t>
            </a:r>
            <a:r>
              <a:rPr lang="en-US" altLang="ko-KR" dirty="0" smtClean="0"/>
              <a:t>second.xml </a:t>
            </a:r>
            <a:r>
              <a:rPr lang="ko-KR" altLang="en-US" dirty="0"/>
              <a:t>레이아웃의 배경색을 바꾼 후 </a:t>
            </a:r>
            <a:r>
              <a:rPr lang="en-US" altLang="ko-KR" dirty="0"/>
              <a:t>&lt;</a:t>
            </a:r>
            <a:r>
              <a:rPr lang="ko-KR" altLang="en-US" dirty="0"/>
              <a:t>돌아가기</a:t>
            </a:r>
            <a:r>
              <a:rPr lang="en-US" altLang="ko-KR" dirty="0"/>
              <a:t>&gt; </a:t>
            </a:r>
            <a:r>
              <a:rPr lang="ko-KR" altLang="en-US" dirty="0"/>
              <a:t>버튼을 </a:t>
            </a:r>
            <a:r>
              <a:rPr lang="ko-KR" altLang="en-US" dirty="0" smtClean="0"/>
              <a:t>추가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4" y="1616740"/>
            <a:ext cx="6355216" cy="193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4536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Kotlin </a:t>
            </a:r>
            <a:r>
              <a:rPr lang="ko-KR" altLang="en-US" dirty="0"/>
              <a:t>코드 작성 및 수정 </a:t>
            </a:r>
            <a:endParaRPr lang="en-US" altLang="ko-KR" dirty="0"/>
          </a:p>
          <a:p>
            <a:pPr lvl="2"/>
            <a:r>
              <a:rPr lang="en-US" altLang="ko-KR" dirty="0"/>
              <a:t>(5</a:t>
            </a:r>
            <a:r>
              <a:rPr lang="en-US" altLang="ko-KR" dirty="0" smtClean="0"/>
              <a:t>)</a:t>
            </a:r>
            <a:r>
              <a:rPr lang="ko-KR" altLang="en-US" dirty="0"/>
              <a:t> </a:t>
            </a:r>
            <a:r>
              <a:rPr lang="ko-KR" altLang="en-US" dirty="0" smtClean="0"/>
              <a:t>새로운 </a:t>
            </a:r>
            <a:r>
              <a:rPr lang="ko-KR" altLang="en-US" dirty="0"/>
              <a:t>액티비티인 </a:t>
            </a:r>
            <a:r>
              <a:rPr lang="en-US" altLang="ko-KR" dirty="0" err="1"/>
              <a:t>SecondActivity.kt</a:t>
            </a:r>
            <a:r>
              <a:rPr lang="en-US" altLang="ko-KR" dirty="0"/>
              <a:t> </a:t>
            </a:r>
            <a:r>
              <a:rPr lang="ko-KR" altLang="en-US" dirty="0" smtClean="0"/>
              <a:t>파일 만들기</a:t>
            </a:r>
            <a:r>
              <a:rPr lang="en-US" altLang="ko-KR" dirty="0" smtClean="0"/>
              <a:t> </a:t>
            </a:r>
          </a:p>
          <a:p>
            <a:pPr lvl="2"/>
            <a:r>
              <a:rPr lang="en-US" altLang="ko-KR" dirty="0" smtClean="0"/>
              <a:t>[java</a:t>
            </a:r>
            <a:r>
              <a:rPr lang="en-US" altLang="ko-KR" dirty="0"/>
              <a:t>]-[</a:t>
            </a:r>
            <a:r>
              <a:rPr lang="ko-KR" altLang="en-US" dirty="0"/>
              <a:t>패키지 </a:t>
            </a:r>
            <a:r>
              <a:rPr lang="ko-KR" altLang="en-US" dirty="0" smtClean="0"/>
              <a:t>이름</a:t>
            </a:r>
            <a:r>
              <a:rPr lang="en-US" altLang="ko-KR" dirty="0"/>
              <a:t>]</a:t>
            </a:r>
            <a:r>
              <a:rPr lang="ko-KR" altLang="en-US" dirty="0"/>
              <a:t>에서 마우스 오른쪽 버튼을 클릭하고 </a:t>
            </a:r>
            <a:r>
              <a:rPr lang="en-US" altLang="ko-KR" dirty="0"/>
              <a:t>[New]-[Kotlin File/Class]</a:t>
            </a:r>
            <a:r>
              <a:rPr lang="ko-KR" altLang="en-US" dirty="0"/>
              <a:t>를 </a:t>
            </a:r>
            <a:r>
              <a:rPr lang="ko-KR" altLang="en-US" dirty="0" smtClean="0"/>
              <a:t>선택</a:t>
            </a:r>
            <a:r>
              <a:rPr lang="en-US" altLang="ko-KR" dirty="0" smtClean="0"/>
              <a:t> </a:t>
            </a:r>
          </a:p>
          <a:p>
            <a:pPr lvl="2"/>
            <a:r>
              <a:rPr lang="en-US" altLang="ko-KR" dirty="0" smtClean="0"/>
              <a:t>[</a:t>
            </a:r>
            <a:r>
              <a:rPr lang="en-US" altLang="ko-KR" dirty="0"/>
              <a:t>New Kotlin File/Class] </a:t>
            </a:r>
            <a:r>
              <a:rPr lang="ko-KR" altLang="en-US" dirty="0"/>
              <a:t>창이 나오면 </a:t>
            </a:r>
            <a:r>
              <a:rPr lang="ko-KR" altLang="en-US" dirty="0" smtClean="0"/>
              <a:t>아래 정보 입력</a:t>
            </a:r>
            <a:endParaRPr lang="en-US" altLang="ko-KR" dirty="0" smtClean="0"/>
          </a:p>
          <a:p>
            <a:pPr lvl="4"/>
            <a:r>
              <a:rPr lang="en-US" altLang="ko-KR" dirty="0" smtClean="0"/>
              <a:t>Name</a:t>
            </a:r>
            <a:r>
              <a:rPr lang="ko-KR" altLang="en-US" dirty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‘</a:t>
            </a:r>
            <a:r>
              <a:rPr lang="en-US" altLang="ko-KR" dirty="0" err="1"/>
              <a:t>SecondActivity</a:t>
            </a:r>
            <a:r>
              <a:rPr lang="en-US" altLang="ko-KR" dirty="0" smtClean="0"/>
              <a:t>’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4"/>
            <a:r>
              <a:rPr lang="en-US" altLang="ko-KR" dirty="0" smtClean="0"/>
              <a:t>Kind</a:t>
            </a:r>
            <a:r>
              <a:rPr lang="ko-KR" altLang="en-US" dirty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ko-KR" altLang="en-US" dirty="0"/>
              <a:t>‘</a:t>
            </a:r>
            <a:r>
              <a:rPr lang="en-US" altLang="ko-KR" dirty="0"/>
              <a:t>Class</a:t>
            </a:r>
            <a:r>
              <a:rPr lang="en-US" altLang="ko-KR" dirty="0" smtClean="0"/>
              <a:t>’</a:t>
            </a:r>
            <a:r>
              <a:rPr lang="ko-KR" altLang="en-US" dirty="0" smtClean="0"/>
              <a:t> 선택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DE8202EF-DE34-4F3B-95B8-640C2F6D6E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895" y="2812869"/>
            <a:ext cx="5007893" cy="372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42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(6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/>
              <a:t>생성된 코드를 다음과 같이 </a:t>
            </a:r>
            <a:r>
              <a:rPr lang="ko-KR" altLang="en-US" dirty="0" smtClean="0"/>
              <a:t>수정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2"/>
            <a:r>
              <a:rPr lang="en-US" altLang="ko-KR" dirty="0"/>
              <a:t>(7)</a:t>
            </a:r>
            <a:r>
              <a:rPr lang="ko-KR" altLang="en-US" dirty="0"/>
              <a:t> </a:t>
            </a:r>
            <a:r>
              <a:rPr lang="en-US" altLang="ko-KR" dirty="0" smtClean="0"/>
              <a:t>second.xml</a:t>
            </a:r>
            <a:r>
              <a:rPr lang="ko-KR" altLang="en-US" dirty="0"/>
              <a:t>의 </a:t>
            </a:r>
            <a:r>
              <a:rPr lang="en-US" altLang="ko-KR" dirty="0"/>
              <a:t>&lt;</a:t>
            </a:r>
            <a:r>
              <a:rPr lang="ko-KR" altLang="en-US" dirty="0"/>
              <a:t>돌아가기</a:t>
            </a:r>
            <a:r>
              <a:rPr lang="en-US" altLang="ko-KR" dirty="0"/>
              <a:t>&gt;</a:t>
            </a:r>
            <a:r>
              <a:rPr lang="ko-KR" altLang="en-US" dirty="0"/>
              <a:t>를 클릭하면 현재 액티비티를 끝내는 </a:t>
            </a:r>
            <a:r>
              <a:rPr lang="ko-KR" altLang="en-US" dirty="0" smtClean="0"/>
              <a:t>코드 추가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1410076"/>
            <a:ext cx="5581895" cy="231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4340637"/>
            <a:ext cx="6140085" cy="14259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7252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(8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/>
              <a:t>메인 액티비티에서 세컨드 액티비티를 호출하는 </a:t>
            </a:r>
            <a:r>
              <a:rPr lang="ko-KR" altLang="en-US" dirty="0" smtClean="0"/>
              <a:t>코드 추가</a:t>
            </a:r>
            <a:r>
              <a:rPr lang="en-US" altLang="ko-KR" dirty="0" smtClean="0"/>
              <a:t> </a:t>
            </a:r>
          </a:p>
          <a:p>
            <a:pPr lvl="4"/>
            <a:r>
              <a:rPr lang="ko-KR" altLang="en-US" dirty="0" smtClean="0"/>
              <a:t>다음 </a:t>
            </a:r>
            <a:r>
              <a:rPr lang="ko-KR" altLang="en-US" dirty="0"/>
              <a:t>코드를 메인 액티비티</a:t>
            </a:r>
            <a:r>
              <a:rPr lang="en-US" altLang="ko-KR" dirty="0"/>
              <a:t>(</a:t>
            </a:r>
            <a:r>
              <a:rPr lang="en-US" altLang="ko-KR" dirty="0" err="1"/>
              <a:t>MainActivity.kt</a:t>
            </a:r>
            <a:r>
              <a:rPr lang="en-US" altLang="ko-KR" dirty="0"/>
              <a:t>)</a:t>
            </a:r>
            <a:r>
              <a:rPr lang="ko-KR" altLang="en-US" dirty="0"/>
              <a:t>의 </a:t>
            </a:r>
            <a:r>
              <a:rPr lang="en-US" altLang="ko-KR" dirty="0" err="1"/>
              <a:t>onCreate</a:t>
            </a:r>
            <a:r>
              <a:rPr lang="en-US" altLang="ko-KR" dirty="0" smtClean="0"/>
              <a:t>() </a:t>
            </a:r>
            <a:r>
              <a:rPr lang="ko-KR" altLang="en-US" dirty="0" smtClean="0"/>
              <a:t>안 </a:t>
            </a:r>
            <a:r>
              <a:rPr lang="en-US" altLang="ko-KR" dirty="0" smtClean="0"/>
              <a:t>[</a:t>
            </a:r>
            <a:r>
              <a:rPr lang="en-US" altLang="ko-KR" dirty="0" err="1"/>
              <a:t>setContentView</a:t>
            </a:r>
            <a:r>
              <a:rPr lang="en-US" altLang="ko-KR" dirty="0"/>
              <a:t>(</a:t>
            </a:r>
            <a:r>
              <a:rPr lang="en-US" altLang="ko-KR" dirty="0" err="1"/>
              <a:t>R.layout.activity_main</a:t>
            </a:r>
            <a:r>
              <a:rPr lang="en-US" altLang="ko-KR" dirty="0"/>
              <a:t>) </a:t>
            </a:r>
            <a:r>
              <a:rPr lang="ko-KR" altLang="en-US" dirty="0"/>
              <a:t>아래</a:t>
            </a:r>
            <a:r>
              <a:rPr lang="en-US" altLang="ko-KR" dirty="0"/>
              <a:t>]</a:t>
            </a:r>
            <a:r>
              <a:rPr lang="ko-KR" altLang="en-US" dirty="0"/>
              <a:t>에 </a:t>
            </a:r>
            <a:r>
              <a:rPr lang="ko-KR" altLang="en-US" dirty="0" smtClean="0"/>
              <a:t>코딩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2225044"/>
            <a:ext cx="6152205" cy="1619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270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프로젝트 실행 및 결과 확인 </a:t>
            </a:r>
            <a:endParaRPr lang="en-US" altLang="ko-KR" dirty="0"/>
          </a:p>
          <a:p>
            <a:pPr lvl="2"/>
            <a:r>
              <a:rPr lang="en-US" altLang="ko-KR" dirty="0"/>
              <a:t>(9)</a:t>
            </a:r>
            <a:r>
              <a:rPr lang="ko-KR" altLang="en-US" dirty="0"/>
              <a:t> </a:t>
            </a:r>
            <a:r>
              <a:rPr lang="ko-KR" altLang="en-US" dirty="0" smtClean="0"/>
              <a:t>완성된 </a:t>
            </a:r>
            <a:r>
              <a:rPr lang="ko-KR" altLang="en-US" dirty="0"/>
              <a:t>프로젝트를 </a:t>
            </a:r>
            <a:r>
              <a:rPr lang="ko-KR" altLang="en-US" dirty="0" smtClean="0"/>
              <a:t>실행</a:t>
            </a:r>
            <a:r>
              <a:rPr lang="en-US" altLang="ko-KR" dirty="0" smtClean="0"/>
              <a:t> </a:t>
            </a:r>
          </a:p>
          <a:p>
            <a:pPr lvl="4"/>
            <a:r>
              <a:rPr lang="ko-KR" altLang="en-US" dirty="0" smtClean="0"/>
              <a:t>메인 </a:t>
            </a:r>
            <a:r>
              <a:rPr lang="ko-KR" altLang="en-US" dirty="0"/>
              <a:t>화면에서 </a:t>
            </a:r>
            <a:r>
              <a:rPr lang="en-US" altLang="ko-KR" dirty="0"/>
              <a:t>&lt;</a:t>
            </a:r>
            <a:r>
              <a:rPr lang="ko-KR" altLang="en-US" dirty="0"/>
              <a:t>새 화면 열기</a:t>
            </a:r>
            <a:r>
              <a:rPr lang="en-US" altLang="ko-KR" dirty="0"/>
              <a:t>&gt;</a:t>
            </a:r>
            <a:r>
              <a:rPr lang="ko-KR" altLang="en-US" dirty="0"/>
              <a:t>를 클릭하면 앱이 그냥 종료되거나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[</a:t>
            </a:r>
            <a:r>
              <a:rPr lang="ko-KR" altLang="en-US" dirty="0" smtClean="0"/>
              <a:t>그림 </a:t>
            </a:r>
            <a:r>
              <a:rPr lang="en-US" altLang="ko-KR" dirty="0"/>
              <a:t>10-4]</a:t>
            </a:r>
            <a:r>
              <a:rPr lang="ko-KR" altLang="en-US" dirty="0"/>
              <a:t>와 다음과 같은 오류가 </a:t>
            </a:r>
            <a:r>
              <a:rPr lang="ko-KR" altLang="en-US" dirty="0" smtClean="0"/>
              <a:t>발생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lvl="3"/>
            <a:r>
              <a:rPr lang="ko-KR" altLang="en-US" dirty="0"/>
              <a:t>안드로이드에서는 사용될 액티비티를 </a:t>
            </a:r>
            <a:r>
              <a:rPr lang="en-US" altLang="ko-KR" dirty="0"/>
              <a:t>AndroidManifest.xml</a:t>
            </a:r>
            <a:r>
              <a:rPr lang="ko-KR" altLang="en-US" dirty="0"/>
              <a:t>에 반드시 등록해야 </a:t>
            </a:r>
            <a:r>
              <a:rPr lang="ko-KR" altLang="en-US" dirty="0" smtClean="0"/>
              <a:t>함</a:t>
            </a:r>
            <a:endParaRPr lang="en-US" altLang="ko-KR" dirty="0"/>
          </a:p>
          <a:p>
            <a:pPr lvl="4"/>
            <a:r>
              <a:rPr lang="ko-KR" altLang="en-US" dirty="0" smtClean="0"/>
              <a:t>메인 </a:t>
            </a:r>
            <a:r>
              <a:rPr lang="ko-KR" altLang="en-US" dirty="0"/>
              <a:t>액티비티는 자동으로 등록되지만</a:t>
            </a:r>
            <a:r>
              <a:rPr lang="en-US" altLang="ko-KR" dirty="0"/>
              <a:t>, </a:t>
            </a:r>
            <a:r>
              <a:rPr lang="ko-KR" altLang="en-US" dirty="0"/>
              <a:t>추가한 세컨드 액티비티는 별도로 등록해야 </a:t>
            </a:r>
            <a:r>
              <a:rPr lang="ko-KR" altLang="en-US" dirty="0" smtClean="0"/>
              <a:t>함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3778364" y="2198676"/>
            <a:ext cx="4339968" cy="1197667"/>
            <a:chOff x="3778364" y="2198676"/>
            <a:chExt cx="4339968" cy="1197667"/>
          </a:xfrm>
        </p:grpSpPr>
        <p:pic>
          <p:nvPicPr>
            <p:cNvPr id="5" name="그림 4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3D195570-CFF7-40B7-B188-B3005A389E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901"/>
            <a:stretch/>
          </p:blipFill>
          <p:spPr>
            <a:xfrm>
              <a:off x="5340397" y="2198676"/>
              <a:ext cx="2777935" cy="1197667"/>
            </a:xfrm>
            <a:prstGeom prst="rect">
              <a:avLst/>
            </a:prstGeom>
          </p:spPr>
        </p:pic>
        <p:pic>
          <p:nvPicPr>
            <p:cNvPr id="6" name="그림 5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3D195570-CFF7-40B7-B188-B3005A389E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680" r="42861" b="325"/>
            <a:stretch/>
          </p:blipFill>
          <p:spPr>
            <a:xfrm>
              <a:off x="3778364" y="3240042"/>
              <a:ext cx="1587272" cy="147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66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[</a:t>
            </a:r>
            <a:r>
              <a:rPr lang="ko-KR" altLang="en-US" dirty="0"/>
              <a:t>반복</a:t>
            </a:r>
            <a:r>
              <a:rPr lang="en-US" altLang="ko-KR" dirty="0"/>
              <a:t>] </a:t>
            </a:r>
            <a:r>
              <a:rPr lang="en-US" altLang="ko-KR" dirty="0" smtClean="0"/>
              <a:t>2 </a:t>
            </a:r>
            <a:r>
              <a:rPr lang="ko-KR" altLang="en-US" dirty="0" smtClean="0"/>
              <a:t>화면 </a:t>
            </a:r>
            <a:r>
              <a:rPr lang="ko-KR" altLang="en-US" dirty="0"/>
              <a:t>디자인 및 편집 </a:t>
            </a:r>
            <a:endParaRPr lang="en-US" altLang="ko-KR" dirty="0"/>
          </a:p>
          <a:p>
            <a:pPr lvl="2"/>
            <a:r>
              <a:rPr lang="en-US" altLang="ko-KR" dirty="0"/>
              <a:t>(1)</a:t>
            </a:r>
            <a:r>
              <a:rPr lang="ko-KR" altLang="en-US" dirty="0"/>
              <a:t> </a:t>
            </a:r>
            <a:r>
              <a:rPr lang="en-US" altLang="ko-KR" dirty="0" smtClean="0"/>
              <a:t>AndroidManifest.xml </a:t>
            </a:r>
            <a:r>
              <a:rPr lang="ko-KR" altLang="en-US" dirty="0"/>
              <a:t>파일을 열고 세컨드 </a:t>
            </a:r>
            <a:r>
              <a:rPr lang="ko-KR" altLang="en-US" dirty="0" err="1" smtClean="0"/>
              <a:t>액티비티</a:t>
            </a:r>
            <a:r>
              <a:rPr lang="ko-KR" altLang="en-US" dirty="0" smtClean="0"/>
              <a:t> 등록</a:t>
            </a:r>
            <a:r>
              <a:rPr lang="en-US" altLang="ko-KR" dirty="0" smtClean="0"/>
              <a:t> </a:t>
            </a:r>
          </a:p>
          <a:p>
            <a:pPr lvl="3"/>
            <a:r>
              <a:rPr lang="en-US" altLang="ko-KR" dirty="0" smtClean="0"/>
              <a:t>&lt;/</a:t>
            </a:r>
            <a:r>
              <a:rPr lang="en-US" altLang="ko-KR" dirty="0"/>
              <a:t>application&gt; </a:t>
            </a:r>
            <a:r>
              <a:rPr lang="ko-KR" altLang="en-US" dirty="0"/>
              <a:t>바로 </a:t>
            </a:r>
            <a:r>
              <a:rPr lang="ko-KR" altLang="en-US" dirty="0" err="1"/>
              <a:t>윗</a:t>
            </a:r>
            <a:r>
              <a:rPr lang="ko-KR" altLang="en-US" dirty="0"/>
              <a:t> 행에 </a:t>
            </a:r>
            <a:r>
              <a:rPr lang="ko-KR" altLang="en-US" dirty="0" smtClean="0"/>
              <a:t>아래 코드 추가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[</a:t>
            </a:r>
            <a:r>
              <a:rPr lang="ko-KR" altLang="en-US" dirty="0"/>
              <a:t>반복</a:t>
            </a:r>
            <a:r>
              <a:rPr lang="en-US" altLang="ko-KR" dirty="0" smtClean="0"/>
              <a:t>] 4 </a:t>
            </a:r>
            <a:r>
              <a:rPr lang="ko-KR" altLang="en-US" dirty="0" smtClean="0"/>
              <a:t>프로젝트 </a:t>
            </a:r>
            <a:r>
              <a:rPr lang="ko-KR" altLang="en-US" dirty="0"/>
              <a:t>실행 및 결과 확인 </a:t>
            </a:r>
            <a:r>
              <a:rPr lang="en-US" altLang="ko-KR" dirty="0"/>
              <a:t> </a:t>
            </a:r>
          </a:p>
          <a:p>
            <a:pPr lvl="2"/>
            <a:r>
              <a:rPr lang="en-US" altLang="ko-KR" dirty="0"/>
              <a:t>(11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/>
              <a:t>다시 </a:t>
            </a:r>
            <a:r>
              <a:rPr lang="ko-KR" altLang="en-US" dirty="0" smtClean="0"/>
              <a:t>프로젝트 실행</a:t>
            </a:r>
            <a:endParaRPr lang="en-US" altLang="ko-KR" dirty="0" smtClean="0"/>
          </a:p>
          <a:p>
            <a:pPr lvl="4"/>
            <a:r>
              <a:rPr lang="en-US" altLang="ko-KR" dirty="0" smtClean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10-2]</a:t>
            </a:r>
            <a:r>
              <a:rPr lang="ko-KR" altLang="en-US" dirty="0"/>
              <a:t>와 같이 새 </a:t>
            </a:r>
            <a:r>
              <a:rPr lang="ko-KR" altLang="en-US" dirty="0" err="1"/>
              <a:t>액티비티가</a:t>
            </a:r>
            <a:r>
              <a:rPr lang="ko-KR" altLang="en-US" dirty="0"/>
              <a:t> </a:t>
            </a:r>
            <a:r>
              <a:rPr lang="ko-KR" altLang="en-US" dirty="0" smtClean="0"/>
              <a:t>나옴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2207367"/>
            <a:ext cx="6727434" cy="893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6156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904" y="1148199"/>
            <a:ext cx="6313785" cy="3255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450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 err="1"/>
              <a:t>인텐트</a:t>
            </a:r>
            <a:r>
              <a:rPr lang="en-US" altLang="ko-KR" dirty="0"/>
              <a:t>(intent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lvl="2"/>
            <a:r>
              <a:rPr lang="ko-KR" altLang="en-US" dirty="0" err="1" smtClean="0"/>
              <a:t>안드로이드의</a:t>
            </a:r>
            <a:r>
              <a:rPr lang="ko-KR" altLang="en-US" dirty="0" smtClean="0"/>
              <a:t> </a:t>
            </a:r>
            <a:r>
              <a:rPr lang="en-US" altLang="ko-KR" dirty="0"/>
              <a:t>4</a:t>
            </a:r>
            <a:r>
              <a:rPr lang="ko-KR" altLang="en-US" dirty="0"/>
              <a:t>대 컴포넌트가 서로 데이터를 주고받기 위한 메시지 </a:t>
            </a:r>
            <a:r>
              <a:rPr lang="ko-KR" altLang="en-US" dirty="0" smtClean="0"/>
              <a:t>객체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명시적 </a:t>
            </a:r>
            <a:r>
              <a:rPr lang="ko-KR" altLang="en-US" dirty="0"/>
              <a:t>인텐트와 암시적 </a:t>
            </a:r>
            <a:r>
              <a:rPr lang="ko-KR" altLang="en-US" dirty="0" err="1"/>
              <a:t>인텐트로</a:t>
            </a:r>
            <a:r>
              <a:rPr lang="ko-KR" altLang="en-US" dirty="0"/>
              <a:t> </a:t>
            </a:r>
            <a:r>
              <a:rPr lang="ko-KR" altLang="en-US" dirty="0" smtClean="0"/>
              <a:t>구분됨</a:t>
            </a:r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1"/>
            <a:r>
              <a:rPr lang="ko-KR" altLang="en-US" dirty="0" smtClean="0"/>
              <a:t>명시적 </a:t>
            </a:r>
            <a:r>
              <a:rPr lang="ko-KR" altLang="en-US" dirty="0"/>
              <a:t>인텐트와 데이터 전달 </a:t>
            </a:r>
            <a:endParaRPr lang="en-US" altLang="ko-KR" dirty="0"/>
          </a:p>
          <a:p>
            <a:pPr lvl="2"/>
            <a:r>
              <a:rPr lang="ko-KR" altLang="en-US" dirty="0"/>
              <a:t>명시적 </a:t>
            </a:r>
            <a:r>
              <a:rPr lang="ko-KR" altLang="en-US" dirty="0" err="1"/>
              <a:t>인텐트</a:t>
            </a:r>
            <a:r>
              <a:rPr lang="en-US" altLang="ko-KR" dirty="0"/>
              <a:t>(explicit intent)</a:t>
            </a:r>
            <a:r>
              <a:rPr lang="ko-KR" altLang="en-US" dirty="0"/>
              <a:t>는 다른 액티비티의 이름을 명확히 지정할 때 사용하는 </a:t>
            </a:r>
            <a:r>
              <a:rPr lang="ko-KR" altLang="en-US" dirty="0" smtClean="0"/>
              <a:t>방법</a:t>
            </a:r>
            <a:r>
              <a:rPr lang="en-US" altLang="ko-KR" dirty="0" smtClean="0"/>
              <a:t> 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lvl="3"/>
            <a:r>
              <a:rPr lang="en-US" altLang="ko-KR" dirty="0" smtClean="0"/>
              <a:t>Intent( ) </a:t>
            </a:r>
            <a:r>
              <a:rPr lang="ko-KR" altLang="en-US" dirty="0"/>
              <a:t>생성자의 두 번째 파라미터에서는 액티비티 클래스를 넘길 수 </a:t>
            </a:r>
            <a:r>
              <a:rPr lang="ko-KR" altLang="en-US" dirty="0" smtClean="0"/>
              <a:t>있으</a:t>
            </a:r>
            <a:r>
              <a:rPr lang="ko-KR" altLang="en-US" dirty="0"/>
              <a:t>며</a:t>
            </a:r>
            <a:r>
              <a:rPr lang="ko-KR" altLang="en-US" dirty="0" smtClean="0"/>
              <a:t> </a:t>
            </a:r>
            <a:r>
              <a:rPr lang="ko-KR" altLang="en-US" dirty="0"/>
              <a:t>그 </a:t>
            </a:r>
            <a:r>
              <a:rPr lang="ko-KR" altLang="en-US" dirty="0" smtClean="0"/>
              <a:t>전에 생성한 </a:t>
            </a:r>
            <a:r>
              <a:rPr lang="en-US" altLang="ko-KR" dirty="0" err="1"/>
              <a:t>SecondActivity</a:t>
            </a:r>
            <a:r>
              <a:rPr lang="ko-KR" altLang="en-US" dirty="0"/>
              <a:t>로 정확히 </a:t>
            </a:r>
            <a:r>
              <a:rPr lang="ko-KR" altLang="en-US" dirty="0" smtClean="0"/>
              <a:t>지정함</a:t>
            </a:r>
            <a:r>
              <a:rPr lang="en-US" altLang="ko-KR" dirty="0" smtClean="0"/>
              <a:t> </a:t>
            </a:r>
          </a:p>
          <a:p>
            <a:pPr lvl="3"/>
            <a:r>
              <a:rPr lang="en-US" altLang="ko-KR" dirty="0" err="1" smtClean="0"/>
              <a:t>startActivity</a:t>
            </a:r>
            <a:r>
              <a:rPr lang="en-US" altLang="ko-KR" dirty="0" smtClean="0"/>
              <a:t>(intent</a:t>
            </a:r>
            <a:r>
              <a:rPr lang="en-US" altLang="ko-KR" dirty="0"/>
              <a:t>)</a:t>
            </a:r>
            <a:r>
              <a:rPr lang="ko-KR" altLang="en-US" dirty="0"/>
              <a:t>로 생성한 인텐트를 넘겨서 세컨드 </a:t>
            </a:r>
            <a:r>
              <a:rPr lang="ko-KR" altLang="en-US" dirty="0" err="1"/>
              <a:t>액티비티를</a:t>
            </a:r>
            <a:r>
              <a:rPr lang="ko-KR" altLang="en-US" dirty="0"/>
              <a:t> </a:t>
            </a:r>
            <a:r>
              <a:rPr lang="ko-KR" altLang="en-US" dirty="0" smtClean="0"/>
              <a:t>실행함</a:t>
            </a:r>
            <a:r>
              <a:rPr lang="en-US" altLang="ko-KR" dirty="0" smtClean="0"/>
              <a:t> </a:t>
            </a:r>
          </a:p>
          <a:p>
            <a:pPr lvl="4"/>
            <a:r>
              <a:rPr lang="ko-KR" altLang="en-US" dirty="0" smtClean="0"/>
              <a:t>이처럼 </a:t>
            </a:r>
            <a:r>
              <a:rPr lang="ko-KR" altLang="en-US" dirty="0"/>
              <a:t>명확하게 액티비티의 이름을 지정했기 때문에 명시적 </a:t>
            </a:r>
            <a:r>
              <a:rPr lang="ko-KR" altLang="en-US" dirty="0" err="1"/>
              <a:t>인텐트가</a:t>
            </a:r>
            <a:r>
              <a:rPr lang="ko-KR" altLang="en-US" dirty="0"/>
              <a:t> </a:t>
            </a:r>
            <a:r>
              <a:rPr lang="ko-KR" altLang="en-US" dirty="0" smtClean="0"/>
              <a:t>됨</a:t>
            </a:r>
            <a:endParaRPr lang="en-US" altLang="ko-KR" dirty="0"/>
          </a:p>
          <a:p>
            <a:pPr lvl="3"/>
            <a:r>
              <a:rPr lang="ko-KR" altLang="en-US" dirty="0" smtClean="0"/>
              <a:t>일반적으로 </a:t>
            </a:r>
            <a:r>
              <a:rPr lang="ko-KR" altLang="en-US" dirty="0"/>
              <a:t>명시적 인텐트는 사용자가 새로운 액티비티를 직접 생성하고 호출할 때 사용됨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3361963"/>
            <a:ext cx="6715661" cy="8062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8146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3"/>
            <a:r>
              <a:rPr lang="en-US" altLang="ko-KR" dirty="0" err="1" smtClean="0"/>
              <a:t>putExtra</a:t>
            </a:r>
            <a:r>
              <a:rPr lang="en-US" altLang="ko-KR" dirty="0"/>
              <a:t>()</a:t>
            </a:r>
            <a:r>
              <a:rPr lang="ko-KR" altLang="en-US" dirty="0"/>
              <a:t>를 이용하여 필요한 만큼 데이터를 인텐트에 넣은 다음 </a:t>
            </a:r>
            <a:r>
              <a:rPr lang="en-US" altLang="ko-KR" dirty="0" err="1"/>
              <a:t>startActivity</a:t>
            </a:r>
            <a:r>
              <a:rPr lang="en-US" altLang="ko-KR" dirty="0"/>
              <a:t>()</a:t>
            </a:r>
            <a:r>
              <a:rPr lang="ko-KR" altLang="en-US" dirty="0"/>
              <a:t>로 인텐트를 다른 </a:t>
            </a:r>
            <a:r>
              <a:rPr lang="ko-KR" altLang="en-US" dirty="0" err="1"/>
              <a:t>액티비티에</a:t>
            </a:r>
            <a:r>
              <a:rPr lang="ko-KR" altLang="en-US" dirty="0"/>
              <a:t> </a:t>
            </a:r>
            <a:r>
              <a:rPr lang="ko-KR" altLang="en-US" dirty="0" smtClean="0"/>
              <a:t>넘김</a:t>
            </a:r>
            <a:endParaRPr lang="en-US" altLang="ko-KR" dirty="0"/>
          </a:p>
          <a:p>
            <a:pPr lvl="3"/>
            <a:r>
              <a:rPr lang="ko-KR" altLang="en-US" dirty="0" err="1" smtClean="0"/>
              <a:t>인텐트를</a:t>
            </a:r>
            <a:r>
              <a:rPr lang="ko-KR" altLang="en-US" dirty="0" smtClean="0"/>
              <a:t> </a:t>
            </a:r>
            <a:r>
              <a:rPr lang="ko-KR" altLang="en-US" dirty="0"/>
              <a:t>받은 액티비티에서는 </a:t>
            </a:r>
            <a:r>
              <a:rPr lang="en-US" altLang="ko-KR" dirty="0" err="1"/>
              <a:t>getStringExtra</a:t>
            </a:r>
            <a:r>
              <a:rPr lang="en-US" altLang="ko-KR" dirty="0"/>
              <a:t>(), </a:t>
            </a:r>
            <a:r>
              <a:rPr lang="en-US" altLang="ko-KR" dirty="0" err="1"/>
              <a:t>getIntExtra</a:t>
            </a:r>
            <a:r>
              <a:rPr lang="en-US" altLang="ko-KR" dirty="0"/>
              <a:t>(), </a:t>
            </a:r>
            <a:r>
              <a:rPr lang="en-US" altLang="ko-KR" dirty="0" err="1"/>
              <a:t>getBooleanExtra</a:t>
            </a:r>
            <a:r>
              <a:rPr lang="en-US" altLang="ko-KR" dirty="0"/>
              <a:t>() </a:t>
            </a:r>
            <a:r>
              <a:rPr lang="ko-KR" altLang="en-US" dirty="0"/>
              <a:t>등의 메소드로 넘어온 데이터에 접근할 수 있음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9A89820E-9B64-4432-91FA-C6BA48A069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977799"/>
            <a:ext cx="4369144" cy="272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4311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 err="1"/>
              <a:t>레이팅바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486" y="1532430"/>
            <a:ext cx="6350141" cy="4693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0130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 액티비티의 개념을 이해한다</a:t>
            </a:r>
            <a:endParaRPr lang="en-US" altLang="ko-KR" dirty="0"/>
          </a:p>
          <a:p>
            <a:r>
              <a:rPr lang="ko-KR" altLang="en-US" dirty="0"/>
              <a:t> 인텐트의 개념을 이해하고 활용법을 익힌다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</a:t>
            </a:r>
            <a:r>
              <a:rPr lang="ko-KR" altLang="en-US" dirty="0"/>
              <a:t>액티비티 생명주기에 대해 알아본다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36706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1163151"/>
            <a:ext cx="6313785" cy="5368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1056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7030A0"/>
                </a:solidFill>
              </a:rPr>
              <a:t>&lt;</a:t>
            </a:r>
            <a:r>
              <a:rPr lang="ko-KR" altLang="en-US" dirty="0" smtClean="0">
                <a:solidFill>
                  <a:srgbClr val="7030A0"/>
                </a:solidFill>
              </a:rPr>
              <a:t>실습 </a:t>
            </a:r>
            <a:r>
              <a:rPr lang="en-US" altLang="ko-KR" dirty="0" smtClean="0">
                <a:solidFill>
                  <a:srgbClr val="7030A0"/>
                </a:solidFill>
              </a:rPr>
              <a:t>10-2&gt;</a:t>
            </a:r>
            <a:r>
              <a:rPr lang="ko-KR" altLang="en-US" dirty="0" smtClean="0">
                <a:solidFill>
                  <a:srgbClr val="7030A0"/>
                </a:solidFill>
              </a:rPr>
              <a:t> </a:t>
            </a:r>
            <a:r>
              <a:rPr lang="ko-KR" altLang="en-US" dirty="0">
                <a:solidFill>
                  <a:srgbClr val="7030A0"/>
                </a:solidFill>
              </a:rPr>
              <a:t>명화 선호도 투표 앱 만들기</a:t>
            </a:r>
          </a:p>
          <a:p>
            <a:pPr lvl="3"/>
            <a:r>
              <a:rPr lang="ko-KR" altLang="en-US" dirty="0"/>
              <a:t>유명한 화가인 르누아르의 그림에 대한 선호도를 투표하고 결과를 </a:t>
            </a:r>
            <a:r>
              <a:rPr lang="ko-KR" altLang="en-US" dirty="0" err="1"/>
              <a:t>레이팅바로</a:t>
            </a:r>
            <a:r>
              <a:rPr lang="ko-KR" altLang="en-US" dirty="0"/>
              <a:t> 보여주는 </a:t>
            </a:r>
            <a:r>
              <a:rPr lang="ko-KR" altLang="en-US" dirty="0" err="1" smtClean="0"/>
              <a:t>앱</a:t>
            </a:r>
            <a:r>
              <a:rPr lang="en-US" altLang="ko-KR" dirty="0" smtClean="0"/>
              <a:t> </a:t>
            </a:r>
            <a:r>
              <a:rPr lang="ko-KR" altLang="en-US" dirty="0" smtClean="0"/>
              <a:t>만들기</a:t>
            </a:r>
            <a:r>
              <a:rPr lang="en-US" altLang="ko-KR" dirty="0" smtClean="0"/>
              <a:t> </a:t>
            </a:r>
          </a:p>
          <a:p>
            <a:pPr lvl="3"/>
            <a:r>
              <a:rPr lang="ko-KR" altLang="en-US" dirty="0" smtClean="0"/>
              <a:t>메인 </a:t>
            </a:r>
            <a:r>
              <a:rPr lang="ko-KR" altLang="en-US" dirty="0"/>
              <a:t>액티비티에서 좋아하는 그림에 투표한 후 </a:t>
            </a:r>
            <a:r>
              <a:rPr lang="en-US" altLang="ko-KR" dirty="0"/>
              <a:t>&lt;</a:t>
            </a:r>
            <a:r>
              <a:rPr lang="ko-KR" altLang="en-US" dirty="0"/>
              <a:t>투표 종료</a:t>
            </a:r>
            <a:r>
              <a:rPr lang="en-US" altLang="ko-KR" dirty="0"/>
              <a:t>&gt;</a:t>
            </a:r>
            <a:r>
              <a:rPr lang="ko-KR" altLang="en-US" dirty="0"/>
              <a:t>를 클릭하면 결과가 </a:t>
            </a:r>
            <a:r>
              <a:rPr lang="ko-KR" altLang="en-US" dirty="0" smtClean="0"/>
              <a:t>나옴</a:t>
            </a:r>
            <a:endParaRPr lang="en-US" altLang="ko-KR" dirty="0" smtClean="0"/>
          </a:p>
          <a:p>
            <a:pPr lvl="4"/>
            <a:endParaRPr lang="en-US" altLang="ko-KR" dirty="0"/>
          </a:p>
          <a:p>
            <a:pPr lvl="1"/>
            <a:r>
              <a:rPr lang="ko-KR" altLang="en-US" dirty="0" err="1" smtClean="0"/>
              <a:t>안드로이드</a:t>
            </a:r>
            <a:r>
              <a:rPr lang="ko-KR" altLang="en-US" dirty="0" smtClean="0"/>
              <a:t> </a:t>
            </a:r>
            <a:r>
              <a:rPr lang="ko-KR" altLang="en-US" dirty="0"/>
              <a:t>프로젝트 생성</a:t>
            </a:r>
            <a:endParaRPr lang="en-US" altLang="ko-KR" dirty="0"/>
          </a:p>
          <a:p>
            <a:pPr lvl="2"/>
            <a:r>
              <a:rPr lang="en-US" altLang="ko-KR" dirty="0"/>
              <a:t>(1)</a:t>
            </a:r>
            <a:r>
              <a:rPr lang="ko-KR" altLang="en-US" dirty="0"/>
              <a:t> </a:t>
            </a:r>
            <a:r>
              <a:rPr lang="ko-KR" altLang="en-US" dirty="0" smtClean="0"/>
              <a:t>새 프로젝트 만들</a:t>
            </a:r>
            <a:r>
              <a:rPr lang="ko-KR" altLang="en-US" dirty="0"/>
              <a:t>기</a:t>
            </a:r>
            <a:r>
              <a:rPr lang="en-US" altLang="ko-KR" dirty="0" smtClean="0"/>
              <a:t> </a:t>
            </a:r>
          </a:p>
          <a:p>
            <a:pPr lvl="4"/>
            <a:r>
              <a:rPr lang="ko-KR" altLang="en-US" dirty="0" smtClean="0"/>
              <a:t>프로젝트 이름 </a:t>
            </a:r>
            <a:r>
              <a:rPr lang="en-US" altLang="ko-KR" dirty="0" smtClean="0"/>
              <a:t>:</a:t>
            </a:r>
            <a:r>
              <a:rPr lang="ko-KR" altLang="en-US" dirty="0" smtClean="0"/>
              <a:t> ‘</a:t>
            </a:r>
            <a:r>
              <a:rPr lang="en-US" altLang="ko-KR" dirty="0" smtClean="0"/>
              <a:t>Project10_2’ </a:t>
            </a:r>
          </a:p>
          <a:p>
            <a:pPr lvl="4"/>
            <a:r>
              <a:rPr lang="ko-KR" altLang="en-US" dirty="0" smtClean="0"/>
              <a:t>패키지 이름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‘</a:t>
            </a:r>
            <a:r>
              <a:rPr lang="en-US" altLang="ko-KR" dirty="0" smtClean="0"/>
              <a:t>com.cookandroid.project10_2’</a:t>
            </a:r>
          </a:p>
          <a:p>
            <a:pPr lvl="2"/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13777AAA-6E75-498F-9A97-2F276EBF0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532" y="2978958"/>
            <a:ext cx="3855502" cy="316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327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화면 </a:t>
            </a:r>
            <a:r>
              <a:rPr lang="ko-KR" altLang="en-US" dirty="0"/>
              <a:t>디자인 및 편집 </a:t>
            </a:r>
            <a:endParaRPr lang="en-US" altLang="ko-KR" dirty="0"/>
          </a:p>
          <a:p>
            <a:pPr lvl="2"/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ko-KR" altLang="en-US" dirty="0" smtClean="0"/>
              <a:t>명화 </a:t>
            </a:r>
            <a:r>
              <a:rPr lang="ko-KR" altLang="en-US" dirty="0"/>
              <a:t>이미지 </a:t>
            </a:r>
            <a:r>
              <a:rPr lang="en-US" altLang="ko-KR" dirty="0"/>
              <a:t>9</a:t>
            </a:r>
            <a:r>
              <a:rPr lang="ko-KR" altLang="en-US" dirty="0"/>
              <a:t>개를 </a:t>
            </a:r>
            <a:r>
              <a:rPr lang="en-US" altLang="ko-KR" dirty="0"/>
              <a:t>[res]-[drawable] </a:t>
            </a:r>
            <a:r>
              <a:rPr lang="ko-KR" altLang="en-US" dirty="0"/>
              <a:t>폴더에 </a:t>
            </a:r>
            <a:r>
              <a:rPr lang="ko-KR" altLang="en-US" dirty="0" smtClean="0"/>
              <a:t>복사해놓음</a:t>
            </a:r>
            <a:r>
              <a:rPr lang="en-US" altLang="ko-KR" dirty="0" smtClean="0"/>
              <a:t> </a:t>
            </a:r>
          </a:p>
          <a:p>
            <a:pPr lvl="4"/>
            <a:r>
              <a:rPr lang="ko-KR" altLang="en-US" dirty="0" smtClean="0"/>
              <a:t>파일명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/>
              <a:t>pic1.png~ </a:t>
            </a:r>
            <a:r>
              <a:rPr lang="en-US" altLang="ko-KR" dirty="0" smtClean="0"/>
              <a:t>pic9.png </a:t>
            </a:r>
          </a:p>
          <a:p>
            <a:pPr lvl="4"/>
            <a:r>
              <a:rPr lang="ko-KR" altLang="en-US" dirty="0" smtClean="0"/>
              <a:t>필요에 </a:t>
            </a:r>
            <a:r>
              <a:rPr lang="ko-KR" altLang="en-US" dirty="0"/>
              <a:t>따라 아이콘으로 사용할 이미지도 </a:t>
            </a:r>
            <a:r>
              <a:rPr lang="en-US" altLang="ko-KR" dirty="0"/>
              <a:t>[res]-[drawable] </a:t>
            </a:r>
            <a:r>
              <a:rPr lang="ko-KR" altLang="en-US" dirty="0"/>
              <a:t>폴더에 </a:t>
            </a:r>
            <a:r>
              <a:rPr lang="ko-KR" altLang="en-US" dirty="0" smtClean="0"/>
              <a:t>복사</a:t>
            </a:r>
            <a:endParaRPr lang="en-US" altLang="ko-KR" dirty="0"/>
          </a:p>
          <a:p>
            <a:pPr lvl="2"/>
            <a:r>
              <a:rPr lang="en-US" altLang="ko-KR" dirty="0"/>
              <a:t>(3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/>
              <a:t>메인 액티비티에서 사용할 </a:t>
            </a:r>
            <a:r>
              <a:rPr lang="en-US" altLang="ko-KR" dirty="0"/>
              <a:t>activity_main.xml</a:t>
            </a:r>
            <a:r>
              <a:rPr lang="ko-KR" altLang="en-US" dirty="0"/>
              <a:t>을 다음과 같이 </a:t>
            </a:r>
            <a:r>
              <a:rPr lang="ko-KR" altLang="en-US" dirty="0" smtClean="0"/>
              <a:t>수정</a:t>
            </a:r>
            <a:endParaRPr lang="en-US" altLang="ko-KR" dirty="0"/>
          </a:p>
          <a:p>
            <a:pPr lvl="4"/>
            <a:r>
              <a:rPr lang="ko-KR" altLang="en-US" dirty="0" smtClean="0"/>
              <a:t>바깥 </a:t>
            </a:r>
            <a:r>
              <a:rPr lang="ko-KR" altLang="en-US" dirty="0" err="1"/>
              <a:t>리니어레이아웃</a:t>
            </a:r>
            <a:r>
              <a:rPr lang="ko-KR" altLang="en-US" dirty="0"/>
              <a:t> 안에 </a:t>
            </a:r>
            <a:r>
              <a:rPr lang="ko-KR" altLang="en-US" dirty="0" err="1"/>
              <a:t>리니어레이아웃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버튼 </a:t>
            </a:r>
            <a:r>
              <a:rPr lang="en-US" altLang="ko-KR" dirty="0"/>
              <a:t>1</a:t>
            </a:r>
            <a:r>
              <a:rPr lang="ko-KR" altLang="en-US" dirty="0" smtClean="0"/>
              <a:t>개 생성</a:t>
            </a:r>
            <a:endParaRPr lang="en-US" altLang="ko-KR" dirty="0" smtClean="0"/>
          </a:p>
          <a:p>
            <a:pPr lvl="5"/>
            <a:r>
              <a:rPr lang="en-US" altLang="ko-KR" sz="1200" dirty="0" err="1" smtClean="0">
                <a:latin typeface="맑은 고딕" pitchFamily="50" charset="-127"/>
                <a:ea typeface="맑은 고딕" pitchFamily="50" charset="-127"/>
              </a:rPr>
              <a:t>layout_weight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:</a:t>
            </a:r>
            <a:r>
              <a:rPr lang="ko-KR" altLang="en-US" sz="12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3:3:3:1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로 </a:t>
            </a:r>
            <a:endParaRPr lang="en-US" altLang="ko-KR" sz="1200" dirty="0">
              <a:latin typeface="맑은 고딕" pitchFamily="50" charset="-127"/>
              <a:ea typeface="맑은 고딕" pitchFamily="50" charset="-127"/>
            </a:endParaRPr>
          </a:p>
          <a:p>
            <a:pPr lvl="4"/>
            <a:r>
              <a:rPr lang="en-US" altLang="ko-KR" dirty="0" smtClean="0"/>
              <a:t>3</a:t>
            </a:r>
            <a:r>
              <a:rPr lang="ko-KR" altLang="en-US" dirty="0"/>
              <a:t>개의 레이아웃에 각각 </a:t>
            </a:r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ko-KR" altLang="en-US" dirty="0" err="1"/>
              <a:t>이미지뷰를</a:t>
            </a:r>
            <a:r>
              <a:rPr lang="ko-KR" altLang="en-US" dirty="0"/>
              <a:t> </a:t>
            </a:r>
            <a:r>
              <a:rPr lang="ko-KR" altLang="en-US" dirty="0" smtClean="0"/>
              <a:t>넣음</a:t>
            </a:r>
            <a:r>
              <a:rPr lang="en-US" altLang="ko-KR" dirty="0" smtClean="0"/>
              <a:t> </a:t>
            </a:r>
          </a:p>
          <a:p>
            <a:pPr lvl="5"/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각 </a:t>
            </a:r>
            <a:r>
              <a:rPr lang="ko-KR" altLang="en-US" sz="1200" dirty="0" err="1">
                <a:latin typeface="맑은 고딕" pitchFamily="50" charset="-127"/>
                <a:ea typeface="맑은 고딕" pitchFamily="50" charset="-127"/>
              </a:rPr>
              <a:t>이미지뷰의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 err="1">
                <a:latin typeface="맑은 고딕" pitchFamily="50" charset="-127"/>
                <a:ea typeface="맑은 고딕" pitchFamily="50" charset="-127"/>
              </a:rPr>
              <a:t>layout_weight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: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1:1:1 </a:t>
            </a:r>
          </a:p>
          <a:p>
            <a:pPr lvl="5"/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필요에 따라 </a:t>
            </a:r>
            <a:r>
              <a:rPr lang="ko-KR" altLang="en-US" sz="1200" dirty="0" err="1">
                <a:latin typeface="맑은 고딕" pitchFamily="50" charset="-127"/>
                <a:ea typeface="맑은 고딕" pitchFamily="50" charset="-127"/>
              </a:rPr>
              <a:t>이미지뷰에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 적당한 </a:t>
            </a:r>
            <a:r>
              <a:rPr lang="en-US" altLang="ko-KR" sz="1200" dirty="0" err="1">
                <a:latin typeface="맑은 고딕" pitchFamily="50" charset="-127"/>
                <a:ea typeface="맑은 고딕" pitchFamily="50" charset="-127"/>
              </a:rPr>
              <a:t>layout_margin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 부여</a:t>
            </a:r>
            <a:endParaRPr lang="en-US" altLang="ko-KR" sz="1200" dirty="0">
              <a:latin typeface="맑은 고딕" pitchFamily="50" charset="-127"/>
              <a:ea typeface="맑은 고딕" pitchFamily="50" charset="-127"/>
            </a:endParaRPr>
          </a:p>
          <a:p>
            <a:pPr lvl="4"/>
            <a:r>
              <a:rPr lang="ko-KR" altLang="en-US" dirty="0" err="1" smtClean="0"/>
              <a:t>이미지뷰</a:t>
            </a:r>
            <a:r>
              <a:rPr lang="ko-KR" altLang="en-US" dirty="0" smtClean="0"/>
              <a:t> </a:t>
            </a:r>
            <a:r>
              <a:rPr lang="en-US" altLang="ko-KR" dirty="0"/>
              <a:t>9</a:t>
            </a:r>
            <a:r>
              <a:rPr lang="ko-KR" altLang="en-US" dirty="0"/>
              <a:t>개의 </a:t>
            </a:r>
            <a:r>
              <a:rPr lang="en-US" altLang="ko-KR" dirty="0" smtClean="0"/>
              <a:t>id :</a:t>
            </a:r>
            <a:r>
              <a:rPr lang="ko-KR" altLang="en-US" dirty="0" smtClean="0"/>
              <a:t> </a:t>
            </a:r>
            <a:r>
              <a:rPr lang="en-US" altLang="ko-KR" dirty="0"/>
              <a:t>iv1~iv9, </a:t>
            </a:r>
            <a:r>
              <a:rPr lang="ko-KR" altLang="en-US" dirty="0"/>
              <a:t>버튼의 </a:t>
            </a:r>
            <a:r>
              <a:rPr lang="en-US" altLang="ko-KR" dirty="0" smtClean="0"/>
              <a:t>id</a:t>
            </a:r>
            <a:r>
              <a:rPr lang="ko-KR" altLang="en-US" dirty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btnResult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</p:spTree>
    <p:extLst>
      <p:ext uri="{BB962C8B-B14F-4D97-AF65-F5344CB8AC3E}">
        <p14:creationId xmlns:p14="http://schemas.microsoft.com/office/powerpoint/2010/main" val="16709812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029653" y="1005293"/>
            <a:ext cx="6616044" cy="5402536"/>
            <a:chOff x="1099751" y="1249132"/>
            <a:chExt cx="6616044" cy="5402536"/>
          </a:xfrm>
        </p:grpSpPr>
        <p:pic>
          <p:nvPicPr>
            <p:cNvPr id="14" name="그림 13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DD18FF17-B66F-4B6B-9796-0E9D32FEA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751" y="1249132"/>
              <a:ext cx="6610865" cy="1779361"/>
            </a:xfrm>
            <a:prstGeom prst="rect">
              <a:avLst/>
            </a:prstGeom>
          </p:spPr>
        </p:pic>
        <p:pic>
          <p:nvPicPr>
            <p:cNvPr id="16" name="그림 15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2D783480-95B5-4F5C-B06E-EEDDFBE5E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5879" y="2919494"/>
              <a:ext cx="6589916" cy="37321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6278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(4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/>
              <a:t>서브 액티비티에서 사용할 </a:t>
            </a:r>
            <a:r>
              <a:rPr lang="en-US" altLang="ko-KR" dirty="0"/>
              <a:t>result.xml</a:t>
            </a:r>
            <a:r>
              <a:rPr lang="ko-KR" altLang="en-US" dirty="0"/>
              <a:t>을 </a:t>
            </a:r>
            <a:r>
              <a:rPr lang="en-US" altLang="ko-KR" dirty="0"/>
              <a:t>[res]-[layout] </a:t>
            </a:r>
            <a:r>
              <a:rPr lang="ko-KR" altLang="en-US" dirty="0"/>
              <a:t>폴더에 생성하고 다음과 같이 </a:t>
            </a:r>
            <a:r>
              <a:rPr lang="ko-KR" altLang="en-US" dirty="0" smtClean="0"/>
              <a:t>설정</a:t>
            </a:r>
            <a:endParaRPr lang="en-US" altLang="ko-KR" dirty="0"/>
          </a:p>
          <a:p>
            <a:pPr lvl="4"/>
            <a:r>
              <a:rPr lang="ko-KR" altLang="en-US" dirty="0" smtClean="0"/>
              <a:t>바깥은 </a:t>
            </a:r>
            <a:r>
              <a:rPr lang="ko-KR" altLang="en-US" dirty="0"/>
              <a:t>테이블레이아웃으로 설정하고 </a:t>
            </a:r>
            <a:r>
              <a:rPr lang="en-US" altLang="ko-KR" dirty="0" err="1"/>
              <a:t>stretchColumns</a:t>
            </a:r>
            <a:r>
              <a:rPr lang="en-US" altLang="ko-KR" dirty="0"/>
              <a:t> </a:t>
            </a:r>
            <a:r>
              <a:rPr lang="ko-KR" altLang="en-US" dirty="0" smtClean="0"/>
              <a:t>속성으로 함</a:t>
            </a:r>
            <a:r>
              <a:rPr lang="en-US" altLang="ko-KR" dirty="0" smtClean="0"/>
              <a:t> </a:t>
            </a:r>
            <a:endParaRPr lang="en-US" altLang="ko-KR" dirty="0"/>
          </a:p>
          <a:p>
            <a:pPr lvl="4"/>
            <a:r>
              <a:rPr lang="en-US" altLang="ko-KR" dirty="0" smtClean="0"/>
              <a:t>&lt;</a:t>
            </a:r>
            <a:r>
              <a:rPr lang="en-US" altLang="ko-KR" dirty="0" err="1" smtClean="0"/>
              <a:t>TableRow</a:t>
            </a:r>
            <a:r>
              <a:rPr lang="en-US" altLang="ko-KR" dirty="0"/>
              <a:t>&gt;</a:t>
            </a:r>
            <a:r>
              <a:rPr lang="ko-KR" altLang="en-US" dirty="0"/>
              <a:t>를 그림의 개수와 동일한 </a:t>
            </a:r>
            <a:r>
              <a:rPr lang="en-US" altLang="ko-KR" dirty="0"/>
              <a:t>(9+1)</a:t>
            </a:r>
            <a:r>
              <a:rPr lang="ko-KR" altLang="en-US" dirty="0"/>
              <a:t>개로 함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pPr lvl="5"/>
            <a:r>
              <a:rPr lang="ko-KR" altLang="en-US" sz="1200" dirty="0" smtClean="0">
                <a:latin typeface="맑은 고딕" pitchFamily="50" charset="-127"/>
                <a:ea typeface="맑은 고딕" pitchFamily="50" charset="-127"/>
              </a:rPr>
              <a:t>각 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&lt;</a:t>
            </a:r>
            <a:r>
              <a:rPr lang="en-US" altLang="ko-KR" sz="1200" dirty="0" err="1">
                <a:latin typeface="맑은 고딕" pitchFamily="50" charset="-127"/>
                <a:ea typeface="맑은 고딕" pitchFamily="50" charset="-127"/>
              </a:rPr>
              <a:t>TableRow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&gt;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에는 </a:t>
            </a:r>
            <a:r>
              <a:rPr lang="ko-KR" altLang="en-US" sz="1200" dirty="0" err="1">
                <a:latin typeface="맑은 고딕" pitchFamily="50" charset="-127"/>
                <a:ea typeface="맑은 고딕" pitchFamily="50" charset="-127"/>
              </a:rPr>
              <a:t>텍스트뷰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개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200" dirty="0" err="1">
                <a:latin typeface="맑은 고딕" pitchFamily="50" charset="-127"/>
                <a:ea typeface="맑은 고딕" pitchFamily="50" charset="-127"/>
              </a:rPr>
              <a:t>레이팅바</a:t>
            </a:r>
            <a:r>
              <a:rPr lang="ko-KR" altLang="en-US" sz="12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1200" dirty="0" smtClean="0">
                <a:latin typeface="맑은 고딕" pitchFamily="50" charset="-127"/>
                <a:ea typeface="맑은 고딕" pitchFamily="50" charset="-127"/>
              </a:rPr>
              <a:t>개 생성</a:t>
            </a:r>
            <a:endParaRPr lang="en-US" altLang="ko-KR" sz="1200" dirty="0">
              <a:latin typeface="맑은 고딕" pitchFamily="50" charset="-127"/>
              <a:ea typeface="맑은 고딕" pitchFamily="50" charset="-127"/>
            </a:endParaRPr>
          </a:p>
          <a:p>
            <a:pPr lvl="4"/>
            <a:r>
              <a:rPr lang="ko-KR" altLang="en-US" dirty="0" smtClean="0"/>
              <a:t>마지막 </a:t>
            </a:r>
            <a:r>
              <a:rPr lang="en-US" altLang="ko-KR" dirty="0"/>
              <a:t>&lt;</a:t>
            </a:r>
            <a:r>
              <a:rPr lang="en-US" altLang="ko-KR" dirty="0" err="1"/>
              <a:t>TableRow</a:t>
            </a:r>
            <a:r>
              <a:rPr lang="en-US" altLang="ko-KR" dirty="0"/>
              <a:t>&gt;</a:t>
            </a:r>
            <a:r>
              <a:rPr lang="ko-KR" altLang="en-US" dirty="0"/>
              <a:t>에는 </a:t>
            </a:r>
            <a:r>
              <a:rPr lang="en-US" altLang="ko-KR" dirty="0"/>
              <a:t>&lt;</a:t>
            </a:r>
            <a:r>
              <a:rPr lang="ko-KR" altLang="en-US" dirty="0"/>
              <a:t>돌아가기</a:t>
            </a:r>
            <a:r>
              <a:rPr lang="en-US" altLang="ko-KR" dirty="0" smtClean="0"/>
              <a:t>&gt;</a:t>
            </a:r>
            <a:r>
              <a:rPr lang="ko-KR" altLang="en-US" dirty="0" smtClean="0"/>
              <a:t> 생성</a:t>
            </a:r>
            <a:endParaRPr lang="en-US" altLang="ko-KR" dirty="0"/>
          </a:p>
          <a:p>
            <a:pPr lvl="4"/>
            <a:r>
              <a:rPr lang="ko-KR" altLang="en-US" dirty="0" err="1" smtClean="0"/>
              <a:t>텍스트뷰의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id</a:t>
            </a:r>
            <a:r>
              <a:rPr lang="ko-KR" altLang="en-US" dirty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smtClean="0"/>
              <a:t>tv1~tv9, </a:t>
            </a:r>
            <a:r>
              <a:rPr lang="ko-KR" altLang="en-US" dirty="0" err="1"/>
              <a:t>레이팅바의</a:t>
            </a:r>
            <a:r>
              <a:rPr lang="ko-KR" altLang="en-US" dirty="0"/>
              <a:t> </a:t>
            </a:r>
            <a:r>
              <a:rPr lang="en-US" altLang="ko-KR" dirty="0" smtClean="0"/>
              <a:t>id</a:t>
            </a:r>
            <a:r>
              <a:rPr lang="ko-KR" altLang="en-US" dirty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smtClean="0"/>
              <a:t>rbar1~rbar9, </a:t>
            </a:r>
            <a:r>
              <a:rPr lang="ko-KR" altLang="en-US" dirty="0" smtClean="0"/>
              <a:t>버튼의 </a:t>
            </a:r>
            <a:r>
              <a:rPr lang="en-US" altLang="ko-KR" dirty="0" smtClean="0"/>
              <a:t>id</a:t>
            </a:r>
            <a:r>
              <a:rPr lang="ko-KR" altLang="en-US" dirty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btnReturn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</p:spTree>
    <p:extLst>
      <p:ext uri="{BB962C8B-B14F-4D97-AF65-F5344CB8AC3E}">
        <p14:creationId xmlns:p14="http://schemas.microsoft.com/office/powerpoint/2010/main" val="1134815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090613" y="1049301"/>
            <a:ext cx="5592914" cy="5149076"/>
            <a:chOff x="1090613" y="1049301"/>
            <a:chExt cx="5592914" cy="5149076"/>
          </a:xfrm>
        </p:grpSpPr>
        <p:pic>
          <p:nvPicPr>
            <p:cNvPr id="12291" name="Picture 3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0613" y="3429462"/>
              <a:ext cx="5592914" cy="27689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290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0613" y="1049301"/>
              <a:ext cx="5592914" cy="23906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085733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 err="1" smtClean="0"/>
              <a:t>Kotlin</a:t>
            </a:r>
            <a:r>
              <a:rPr lang="en-US" altLang="ko-KR" dirty="0" smtClean="0"/>
              <a:t> </a:t>
            </a:r>
            <a:r>
              <a:rPr lang="ko-KR" altLang="en-US" dirty="0"/>
              <a:t>코드 작성 및 수정 </a:t>
            </a:r>
            <a:endParaRPr lang="en-US" altLang="ko-KR" dirty="0"/>
          </a:p>
          <a:p>
            <a:pPr lvl="2"/>
            <a:r>
              <a:rPr lang="en-US" altLang="ko-KR" dirty="0"/>
              <a:t>(5)</a:t>
            </a:r>
            <a:r>
              <a:rPr lang="ko-KR" altLang="en-US" dirty="0"/>
              <a:t> </a:t>
            </a:r>
            <a:r>
              <a:rPr lang="ko-KR" altLang="en-US" dirty="0" smtClean="0"/>
              <a:t>새로운 </a:t>
            </a:r>
            <a:r>
              <a:rPr lang="ko-KR" altLang="en-US" dirty="0"/>
              <a:t>액티비티인 </a:t>
            </a:r>
            <a:r>
              <a:rPr lang="en-US" altLang="ko-KR" dirty="0" err="1"/>
              <a:t>ResultActivity.kt</a:t>
            </a:r>
            <a:r>
              <a:rPr lang="en-US" altLang="ko-KR" dirty="0"/>
              <a:t> </a:t>
            </a:r>
            <a:r>
              <a:rPr lang="ko-KR" altLang="en-US" dirty="0"/>
              <a:t>파일을 만들고 </a:t>
            </a:r>
            <a:r>
              <a:rPr lang="en-US" altLang="ko-KR" dirty="0" err="1"/>
              <a:t>onCreate</a:t>
            </a:r>
            <a:r>
              <a:rPr lang="en-US" altLang="ko-KR" dirty="0"/>
              <a:t>() </a:t>
            </a:r>
            <a:r>
              <a:rPr lang="ko-KR" altLang="en-US" dirty="0"/>
              <a:t>메소드를 추가한 후 </a:t>
            </a:r>
            <a:r>
              <a:rPr lang="en-US" altLang="ko-KR" dirty="0" err="1"/>
              <a:t>setContentView</a:t>
            </a:r>
            <a:r>
              <a:rPr lang="en-US" altLang="ko-KR" dirty="0"/>
              <a:t>(</a:t>
            </a:r>
            <a:r>
              <a:rPr lang="en-US" altLang="ko-KR" dirty="0" err="1"/>
              <a:t>R.layout.result</a:t>
            </a:r>
            <a:r>
              <a:rPr lang="en-US" altLang="ko-KR" dirty="0"/>
              <a:t>)</a:t>
            </a:r>
            <a:r>
              <a:rPr lang="ko-KR" altLang="en-US" dirty="0"/>
              <a:t>를 </a:t>
            </a:r>
            <a:r>
              <a:rPr lang="ko-KR" altLang="en-US" dirty="0" smtClean="0"/>
              <a:t>추가</a:t>
            </a:r>
            <a:r>
              <a:rPr lang="en-US" altLang="ko-KR" dirty="0" smtClean="0"/>
              <a:t> </a:t>
            </a:r>
          </a:p>
          <a:p>
            <a:pPr lvl="4"/>
            <a:r>
              <a:rPr lang="en-US" altLang="ko-KR" dirty="0" smtClean="0"/>
              <a:t>AndroidManifest.xml</a:t>
            </a:r>
            <a:r>
              <a:rPr lang="ko-KR" altLang="en-US" dirty="0"/>
              <a:t>에 </a:t>
            </a:r>
            <a:r>
              <a:rPr lang="ko-KR" altLang="en-US" dirty="0" smtClean="0"/>
              <a:t>등록</a:t>
            </a:r>
            <a:endParaRPr lang="en-US" altLang="ko-KR" dirty="0"/>
          </a:p>
          <a:p>
            <a:pPr lvl="2"/>
            <a:r>
              <a:rPr lang="en-US" altLang="ko-KR" dirty="0"/>
              <a:t>(6)</a:t>
            </a:r>
            <a:r>
              <a:rPr lang="ko-KR" altLang="en-US" dirty="0"/>
              <a:t> </a:t>
            </a:r>
            <a:r>
              <a:rPr lang="ko-KR" altLang="en-US" dirty="0" smtClean="0"/>
              <a:t>메인 </a:t>
            </a:r>
            <a:r>
              <a:rPr lang="ko-KR" altLang="en-US" dirty="0" err="1"/>
              <a:t>액티비티인</a:t>
            </a:r>
            <a:r>
              <a:rPr lang="ko-KR" altLang="en-US" dirty="0"/>
              <a:t> </a:t>
            </a:r>
            <a:r>
              <a:rPr lang="en-US" altLang="ko-KR" dirty="0" err="1" smtClean="0"/>
              <a:t>MainActivity.kt</a:t>
            </a:r>
            <a:r>
              <a:rPr lang="ko-KR" altLang="en-US" dirty="0" smtClean="0"/>
              <a:t> 코딩</a:t>
            </a:r>
            <a:r>
              <a:rPr lang="en-US" altLang="ko-KR" sz="1400" dirty="0" smtClean="0"/>
              <a:t>(</a:t>
            </a:r>
            <a:r>
              <a:rPr lang="ko-KR" altLang="en-US" sz="1400" dirty="0"/>
              <a:t>우선 </a:t>
            </a:r>
            <a:r>
              <a:rPr lang="en-US" altLang="ko-KR" sz="1400" dirty="0" err="1"/>
              <a:t>onCreate</a:t>
            </a:r>
            <a:r>
              <a:rPr lang="en-US" altLang="ko-KR" sz="1400" dirty="0"/>
              <a:t>() </a:t>
            </a:r>
            <a:r>
              <a:rPr lang="ko-KR" altLang="en-US" sz="1400" dirty="0"/>
              <a:t>안에 필요한 변수 </a:t>
            </a:r>
            <a:r>
              <a:rPr lang="ko-KR" altLang="en-US" sz="1400" dirty="0" smtClean="0"/>
              <a:t>선언</a:t>
            </a:r>
            <a:r>
              <a:rPr lang="en-US" altLang="ko-KR" sz="1400" dirty="0" smtClean="0"/>
              <a:t>) </a:t>
            </a:r>
          </a:p>
          <a:p>
            <a:pPr lvl="4"/>
            <a:r>
              <a:rPr lang="ko-KR" altLang="en-US" dirty="0" smtClean="0"/>
              <a:t>그림을 </a:t>
            </a:r>
            <a:r>
              <a:rPr lang="ko-KR" altLang="en-US" dirty="0"/>
              <a:t>클릭할 때마다 </a:t>
            </a:r>
            <a:r>
              <a:rPr lang="ko-KR" altLang="en-US" dirty="0" smtClean="0"/>
              <a:t>투표수 </a:t>
            </a:r>
            <a:r>
              <a:rPr lang="ko-KR" altLang="en-US" dirty="0"/>
              <a:t>저장할 </a:t>
            </a:r>
            <a:r>
              <a:rPr lang="en-US" altLang="ko-KR" dirty="0"/>
              <a:t>9</a:t>
            </a:r>
            <a:r>
              <a:rPr lang="ko-KR" altLang="en-US" dirty="0"/>
              <a:t>개짜리 배열을 </a:t>
            </a:r>
            <a:r>
              <a:rPr lang="ko-KR" altLang="en-US" dirty="0" smtClean="0"/>
              <a:t>선언하고 </a:t>
            </a:r>
            <a:r>
              <a:rPr lang="en-US" altLang="ko-KR" dirty="0"/>
              <a:t>0</a:t>
            </a:r>
            <a:r>
              <a:rPr lang="ko-KR" altLang="en-US" dirty="0"/>
              <a:t>으로 </a:t>
            </a:r>
            <a:r>
              <a:rPr lang="ko-KR" altLang="en-US" dirty="0" smtClean="0"/>
              <a:t>초기화</a:t>
            </a:r>
            <a:endParaRPr lang="en-US" altLang="ko-KR" dirty="0" smtClean="0"/>
          </a:p>
          <a:p>
            <a:pPr lvl="4"/>
            <a:r>
              <a:rPr lang="ko-KR" altLang="en-US" dirty="0" err="1" smtClean="0"/>
              <a:t>이미지뷰</a:t>
            </a:r>
            <a:r>
              <a:rPr lang="ko-KR" altLang="en-US" dirty="0" smtClean="0"/>
              <a:t> </a:t>
            </a:r>
            <a:r>
              <a:rPr lang="ko-KR" altLang="en-US" dirty="0"/>
              <a:t>위젯을 저장할 </a:t>
            </a:r>
            <a:r>
              <a:rPr lang="en-US" altLang="ko-KR" dirty="0"/>
              <a:t>9</a:t>
            </a:r>
            <a:r>
              <a:rPr lang="ko-KR" altLang="en-US" dirty="0"/>
              <a:t>개짜리 </a:t>
            </a:r>
            <a:r>
              <a:rPr lang="ko-KR" altLang="en-US" dirty="0" smtClean="0"/>
              <a:t>배열 선언</a:t>
            </a:r>
            <a:endParaRPr lang="en-US" altLang="ko-KR" dirty="0" smtClean="0"/>
          </a:p>
          <a:p>
            <a:pPr lvl="4"/>
            <a:r>
              <a:rPr lang="ko-KR" altLang="en-US" dirty="0" err="1" smtClean="0"/>
              <a:t>이미지뷰</a:t>
            </a:r>
            <a:r>
              <a:rPr lang="ko-KR" altLang="en-US" dirty="0" smtClean="0"/>
              <a:t> </a:t>
            </a:r>
            <a:r>
              <a:rPr lang="ko-KR" altLang="en-US" dirty="0" err="1"/>
              <a:t>위젯의</a:t>
            </a:r>
            <a:r>
              <a:rPr lang="ko-KR" altLang="en-US" dirty="0"/>
              <a:t> </a:t>
            </a:r>
            <a:r>
              <a:rPr lang="en-US" altLang="ko-KR" dirty="0" smtClean="0"/>
              <a:t>id</a:t>
            </a:r>
            <a:r>
              <a:rPr lang="ko-KR" altLang="en-US" dirty="0" smtClean="0"/>
              <a:t>를 </a:t>
            </a:r>
            <a:r>
              <a:rPr lang="ko-KR" altLang="en-US" dirty="0"/>
              <a:t>저장한 </a:t>
            </a:r>
            <a:r>
              <a:rPr lang="ko-KR" altLang="en-US" dirty="0" smtClean="0"/>
              <a:t>배열 선언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그림의 </a:t>
            </a:r>
            <a:r>
              <a:rPr lang="ko-KR" altLang="en-US" dirty="0"/>
              <a:t>이름을 저장한 </a:t>
            </a:r>
            <a:r>
              <a:rPr lang="en-US" altLang="ko-KR" dirty="0"/>
              <a:t>9</a:t>
            </a:r>
            <a:r>
              <a:rPr lang="ko-KR" altLang="en-US" dirty="0"/>
              <a:t>개짜리 </a:t>
            </a:r>
            <a:r>
              <a:rPr lang="ko-KR" altLang="en-US" dirty="0" smtClean="0"/>
              <a:t>배열 선언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</p:spTree>
    <p:extLst>
      <p:ext uri="{BB962C8B-B14F-4D97-AF65-F5344CB8AC3E}">
        <p14:creationId xmlns:p14="http://schemas.microsoft.com/office/powerpoint/2010/main" val="35412889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374689" y="1242983"/>
            <a:ext cx="6394622" cy="4927981"/>
            <a:chOff x="1374689" y="1242983"/>
            <a:chExt cx="6394622" cy="4927981"/>
          </a:xfrm>
        </p:grpSpPr>
        <p:pic>
          <p:nvPicPr>
            <p:cNvPr id="5" name="그림 4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8E0BA80A-EDDE-48D8-8104-7D6D79C25F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4689" y="1242983"/>
              <a:ext cx="6375940" cy="1347462"/>
            </a:xfrm>
            <a:prstGeom prst="rect">
              <a:avLst/>
            </a:prstGeom>
          </p:spPr>
        </p:pic>
        <p:pic>
          <p:nvPicPr>
            <p:cNvPr id="7" name="그림 6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8D502443-BA74-4B68-B62E-29FF673E8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4689" y="2578962"/>
              <a:ext cx="6394622" cy="35920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593489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(7)</a:t>
            </a:r>
            <a:r>
              <a:rPr lang="ko-KR" altLang="en-US" dirty="0"/>
              <a:t> </a:t>
            </a:r>
            <a:r>
              <a:rPr lang="ko-KR" altLang="en-US" dirty="0" smtClean="0"/>
              <a:t>각 </a:t>
            </a:r>
            <a:r>
              <a:rPr lang="ko-KR" altLang="en-US" dirty="0"/>
              <a:t>이미지를 클릭하면 동작할 내용을 </a:t>
            </a:r>
            <a:r>
              <a:rPr lang="en-US" altLang="ko-KR" dirty="0" err="1"/>
              <a:t>onCreate</a:t>
            </a:r>
            <a:r>
              <a:rPr lang="en-US" altLang="ko-KR" dirty="0" smtClean="0"/>
              <a:t>( ) </a:t>
            </a:r>
            <a:r>
              <a:rPr lang="ko-KR" altLang="en-US" dirty="0"/>
              <a:t>안에 </a:t>
            </a:r>
            <a:r>
              <a:rPr lang="ko-KR" altLang="en-US" dirty="0" smtClean="0"/>
              <a:t>코딩</a:t>
            </a:r>
            <a:endParaRPr lang="en-US" altLang="ko-KR" dirty="0"/>
          </a:p>
          <a:p>
            <a:pPr lvl="4"/>
            <a:r>
              <a:rPr lang="ko-KR" altLang="en-US" dirty="0" smtClean="0"/>
              <a:t>각 </a:t>
            </a:r>
            <a:r>
              <a:rPr lang="ko-KR" altLang="en-US" dirty="0" err="1"/>
              <a:t>이미지뷰에</a:t>
            </a:r>
            <a:r>
              <a:rPr lang="ko-KR" altLang="en-US" dirty="0"/>
              <a:t> 대해 클릭 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생성</a:t>
            </a:r>
            <a:r>
              <a:rPr lang="en-US" altLang="ko-KR" dirty="0"/>
              <a:t>(</a:t>
            </a:r>
            <a:r>
              <a:rPr lang="ko-KR" altLang="en-US" dirty="0" err="1" smtClean="0"/>
              <a:t>반복문을</a:t>
            </a:r>
            <a:r>
              <a:rPr lang="ko-KR" altLang="en-US" dirty="0" smtClean="0"/>
              <a:t> 사용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lvl="4"/>
            <a:r>
              <a:rPr lang="ko-KR" altLang="en-US" dirty="0" smtClean="0"/>
              <a:t>이미지를 </a:t>
            </a:r>
            <a:r>
              <a:rPr lang="ko-KR" altLang="en-US" dirty="0"/>
              <a:t>클릭하면 각 이미지의 투표수가 </a:t>
            </a:r>
            <a:r>
              <a:rPr lang="ko-KR" altLang="en-US" dirty="0" smtClean="0"/>
              <a:t>증가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이미지를 </a:t>
            </a:r>
            <a:r>
              <a:rPr lang="ko-KR" altLang="en-US" dirty="0"/>
              <a:t>클릭할 때마다 해당 이미지의 이름과 누적된 투표수를 </a:t>
            </a:r>
            <a:r>
              <a:rPr lang="ko-KR" altLang="en-US" dirty="0" smtClean="0"/>
              <a:t>토스트 </a:t>
            </a:r>
            <a:r>
              <a:rPr lang="ko-KR" altLang="en-US" dirty="0"/>
              <a:t>메시지로 </a:t>
            </a:r>
            <a:r>
              <a:rPr lang="ko-KR" altLang="en-US" dirty="0" smtClean="0"/>
              <a:t>표시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2423812C-1449-467E-A941-80E5E5C4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2786239"/>
            <a:ext cx="6431130" cy="268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9145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(8)</a:t>
            </a:r>
            <a:r>
              <a:rPr lang="ko-KR" altLang="en-US" dirty="0"/>
              <a:t> </a:t>
            </a:r>
            <a:r>
              <a:rPr lang="en-US" altLang="ko-KR" dirty="0" smtClean="0"/>
              <a:t>&lt;</a:t>
            </a:r>
            <a:r>
              <a:rPr lang="ko-KR" altLang="en-US" dirty="0"/>
              <a:t>투표 종료</a:t>
            </a:r>
            <a:r>
              <a:rPr lang="en-US" altLang="ko-KR" dirty="0"/>
              <a:t>&gt;</a:t>
            </a:r>
            <a:r>
              <a:rPr lang="ko-KR" altLang="en-US" dirty="0"/>
              <a:t>에 대해 클릭 이벤트 </a:t>
            </a:r>
            <a:r>
              <a:rPr lang="ko-KR" altLang="en-US" dirty="0" err="1" smtClean="0"/>
              <a:t>리스너</a:t>
            </a:r>
            <a:r>
              <a:rPr lang="ko-KR" altLang="en-US" dirty="0" smtClean="0"/>
              <a:t> 생성</a:t>
            </a:r>
            <a:endParaRPr lang="en-US" altLang="ko-KR" dirty="0"/>
          </a:p>
          <a:p>
            <a:pPr lvl="4"/>
            <a:r>
              <a:rPr lang="ko-KR" altLang="en-US" dirty="0" err="1" smtClean="0"/>
              <a:t>인텐트를</a:t>
            </a:r>
            <a:r>
              <a:rPr lang="ko-KR" altLang="en-US" dirty="0" smtClean="0"/>
              <a:t> </a:t>
            </a:r>
            <a:r>
              <a:rPr lang="ko-KR" altLang="en-US" dirty="0"/>
              <a:t>생성하고</a:t>
            </a:r>
            <a:r>
              <a:rPr lang="en-US" altLang="ko-KR" dirty="0"/>
              <a:t>, </a:t>
            </a:r>
            <a:r>
              <a:rPr lang="ko-KR" altLang="en-US" dirty="0"/>
              <a:t>인텐트에 투표수 배열과 그림 이름 배열을 </a:t>
            </a:r>
            <a:r>
              <a:rPr lang="ko-KR" altLang="en-US" dirty="0" smtClean="0"/>
              <a:t>넣은 </a:t>
            </a:r>
            <a:r>
              <a:rPr lang="ko-KR" altLang="en-US" dirty="0"/>
              <a:t>후 결과 </a:t>
            </a:r>
            <a:r>
              <a:rPr lang="ko-KR" altLang="en-US" dirty="0" err="1"/>
              <a:t>액티비티를</a:t>
            </a:r>
            <a:r>
              <a:rPr lang="ko-KR" altLang="en-US" dirty="0"/>
              <a:t> </a:t>
            </a:r>
            <a:r>
              <a:rPr lang="ko-KR" altLang="en-US" dirty="0" smtClean="0"/>
              <a:t>호출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3086E868-BF36-473C-8788-F5E5EA099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2110927"/>
            <a:ext cx="6071615" cy="212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530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/>
              <a:t>액티비티와 인텐트의 기본</a:t>
            </a:r>
            <a:endParaRPr lang="en-US" altLang="ko-KR" b="1" dirty="0"/>
          </a:p>
          <a:p>
            <a:r>
              <a:rPr lang="ko-KR" altLang="en-US" dirty="0"/>
              <a:t>액티비티와 인텐트의 응용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936679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(9)</a:t>
            </a:r>
            <a:r>
              <a:rPr lang="ko-KR" altLang="en-US" dirty="0"/>
              <a:t> </a:t>
            </a:r>
            <a:r>
              <a:rPr lang="ko-KR" altLang="en-US" dirty="0" smtClean="0"/>
              <a:t>서브 </a:t>
            </a:r>
            <a:r>
              <a:rPr lang="ko-KR" altLang="en-US" dirty="0"/>
              <a:t>액티비티인 </a:t>
            </a:r>
            <a:r>
              <a:rPr lang="en-US" altLang="ko-KR" dirty="0" err="1"/>
              <a:t>ResultActivity.kt</a:t>
            </a:r>
            <a:r>
              <a:rPr lang="en-US" altLang="ko-KR" dirty="0"/>
              <a:t> </a:t>
            </a:r>
            <a:r>
              <a:rPr lang="ko-KR" altLang="en-US" dirty="0"/>
              <a:t>파일의 </a:t>
            </a:r>
            <a:r>
              <a:rPr lang="en-US" altLang="ko-KR" dirty="0" err="1"/>
              <a:t>onCreate</a:t>
            </a:r>
            <a:r>
              <a:rPr lang="en-US" altLang="ko-KR" dirty="0" smtClean="0"/>
              <a:t>( ) </a:t>
            </a:r>
            <a:r>
              <a:rPr lang="ko-KR" altLang="en-US" dirty="0"/>
              <a:t>메소드 내부를 </a:t>
            </a:r>
            <a:r>
              <a:rPr lang="ko-KR" altLang="en-US" dirty="0" smtClean="0"/>
              <a:t>코딩</a:t>
            </a:r>
            <a:endParaRPr lang="en-US" altLang="ko-KR" dirty="0"/>
          </a:p>
          <a:p>
            <a:pPr lvl="4"/>
            <a:r>
              <a:rPr lang="ko-KR" altLang="en-US" dirty="0" smtClean="0"/>
              <a:t>메인 </a:t>
            </a:r>
            <a:r>
              <a:rPr lang="ko-KR" altLang="en-US" dirty="0"/>
              <a:t>액티비티에서 보낸 인텐트를 받고</a:t>
            </a:r>
            <a:r>
              <a:rPr lang="en-US" altLang="ko-KR" dirty="0"/>
              <a:t>, </a:t>
            </a:r>
            <a:r>
              <a:rPr lang="ko-KR" altLang="en-US" dirty="0"/>
              <a:t>넘겨받은 투표 </a:t>
            </a:r>
            <a:r>
              <a:rPr lang="ko-KR" altLang="en-US" dirty="0" smtClean="0"/>
              <a:t>결과 배열과 </a:t>
            </a:r>
            <a:r>
              <a:rPr lang="ko-KR" altLang="en-US" dirty="0"/>
              <a:t>그림 이름 배열을 </a:t>
            </a:r>
            <a:r>
              <a:rPr lang="ko-KR" altLang="en-US" dirty="0" smtClean="0"/>
              <a:t>저장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081904" y="2177738"/>
            <a:ext cx="5526714" cy="2696467"/>
            <a:chOff x="1081904" y="2177738"/>
            <a:chExt cx="5526714" cy="2696467"/>
          </a:xfrm>
        </p:grpSpPr>
        <p:pic>
          <p:nvPicPr>
            <p:cNvPr id="5" name="그림 4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52199085-FF0B-47DB-A545-3A6A0AC43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613" y="2177738"/>
              <a:ext cx="5518005" cy="1586295"/>
            </a:xfrm>
            <a:prstGeom prst="rect">
              <a:avLst/>
            </a:prstGeom>
          </p:spPr>
        </p:pic>
        <p:pic>
          <p:nvPicPr>
            <p:cNvPr id="7" name="그림 6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67DEF6BD-0745-4349-B716-104C1E875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904" y="3702351"/>
              <a:ext cx="5493067" cy="11718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18866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(10)</a:t>
            </a:r>
            <a:r>
              <a:rPr lang="ko-KR" altLang="en-US" dirty="0"/>
              <a:t> </a:t>
            </a:r>
            <a:r>
              <a:rPr lang="ko-KR" altLang="en-US" dirty="0" smtClean="0"/>
              <a:t>서브 </a:t>
            </a:r>
            <a:r>
              <a:rPr lang="ko-KR" altLang="en-US" dirty="0"/>
              <a:t>액티비티의 나머지를 </a:t>
            </a:r>
            <a:r>
              <a:rPr lang="ko-KR" altLang="en-US" dirty="0" smtClean="0"/>
              <a:t>코딩</a:t>
            </a:r>
            <a:endParaRPr lang="en-US" altLang="ko-KR" dirty="0"/>
          </a:p>
          <a:p>
            <a:pPr lvl="4"/>
            <a:r>
              <a:rPr lang="en-US" altLang="ko-KR" dirty="0" smtClean="0"/>
              <a:t>result.xml</a:t>
            </a:r>
            <a:r>
              <a:rPr lang="ko-KR" altLang="en-US" dirty="0"/>
              <a:t>의 </a:t>
            </a:r>
            <a:r>
              <a:rPr lang="ko-KR" altLang="en-US" dirty="0" err="1"/>
              <a:t>텍스트뷰</a:t>
            </a:r>
            <a:r>
              <a:rPr lang="ko-KR" altLang="en-US" dirty="0"/>
              <a:t> </a:t>
            </a:r>
            <a:r>
              <a:rPr lang="en-US" altLang="ko-KR" dirty="0"/>
              <a:t>9</a:t>
            </a:r>
            <a:r>
              <a:rPr lang="ko-KR" altLang="en-US" dirty="0"/>
              <a:t>개와 </a:t>
            </a:r>
            <a:r>
              <a:rPr lang="ko-KR" altLang="en-US" dirty="0" err="1"/>
              <a:t>레이팅바</a:t>
            </a:r>
            <a:r>
              <a:rPr lang="ko-KR" altLang="en-US" dirty="0"/>
              <a:t> </a:t>
            </a:r>
            <a:r>
              <a:rPr lang="en-US" altLang="ko-KR" dirty="0"/>
              <a:t>9</a:t>
            </a:r>
            <a:r>
              <a:rPr lang="ko-KR" altLang="en-US" dirty="0"/>
              <a:t>개의 위젯 변수 </a:t>
            </a:r>
            <a:r>
              <a:rPr lang="ko-KR" altLang="en-US" dirty="0" smtClean="0"/>
              <a:t>배열 선언</a:t>
            </a:r>
            <a:endParaRPr lang="en-US" altLang="ko-KR" dirty="0"/>
          </a:p>
          <a:p>
            <a:pPr lvl="4"/>
            <a:r>
              <a:rPr lang="ko-KR" altLang="en-US" dirty="0" err="1" smtClean="0"/>
              <a:t>텍스트뷰의</a:t>
            </a:r>
            <a:r>
              <a:rPr lang="ko-KR" altLang="en-US" dirty="0" smtClean="0"/>
              <a:t> </a:t>
            </a:r>
            <a:r>
              <a:rPr lang="en-US" altLang="ko-KR" dirty="0"/>
              <a:t>id</a:t>
            </a:r>
            <a:r>
              <a:rPr lang="ko-KR" altLang="en-US" dirty="0"/>
              <a:t>를 저장한 배열 변수</a:t>
            </a:r>
            <a:r>
              <a:rPr lang="en-US" altLang="ko-KR" dirty="0"/>
              <a:t>, </a:t>
            </a:r>
            <a:r>
              <a:rPr lang="ko-KR" altLang="en-US" dirty="0" err="1"/>
              <a:t>레이팅바의</a:t>
            </a:r>
            <a:r>
              <a:rPr lang="ko-KR" altLang="en-US" dirty="0"/>
              <a:t> </a:t>
            </a:r>
            <a:r>
              <a:rPr lang="en-US" altLang="ko-KR" dirty="0"/>
              <a:t>id</a:t>
            </a:r>
            <a:r>
              <a:rPr lang="ko-KR" altLang="en-US" dirty="0"/>
              <a:t>를 저장한 </a:t>
            </a:r>
            <a:r>
              <a:rPr lang="ko-KR" altLang="en-US" dirty="0" smtClean="0"/>
              <a:t>배열 </a:t>
            </a:r>
            <a:r>
              <a:rPr lang="ko-KR" altLang="en-US" dirty="0"/>
              <a:t>변수를 </a:t>
            </a:r>
            <a:r>
              <a:rPr lang="ko-KR" altLang="en-US" dirty="0" smtClean="0"/>
              <a:t>선언</a:t>
            </a:r>
            <a:endParaRPr lang="en-US" altLang="ko-KR" dirty="0"/>
          </a:p>
          <a:p>
            <a:pPr lvl="4"/>
            <a:r>
              <a:rPr lang="en-US" altLang="ko-KR" dirty="0" smtClean="0"/>
              <a:t>XML </a:t>
            </a:r>
            <a:r>
              <a:rPr lang="ko-KR" altLang="en-US" dirty="0"/>
              <a:t>파일의 </a:t>
            </a:r>
            <a:r>
              <a:rPr lang="ko-KR" altLang="en-US" dirty="0" err="1"/>
              <a:t>텍스트뷰와</a:t>
            </a:r>
            <a:r>
              <a:rPr lang="ko-KR" altLang="en-US" dirty="0"/>
              <a:t> </a:t>
            </a:r>
            <a:r>
              <a:rPr lang="ko-KR" altLang="en-US" dirty="0" err="1"/>
              <a:t>레이팅바를</a:t>
            </a:r>
            <a:r>
              <a:rPr lang="ko-KR" altLang="en-US" dirty="0"/>
              <a:t> 위젯 변수에 </a:t>
            </a:r>
            <a:r>
              <a:rPr lang="ko-KR" altLang="en-US" dirty="0" smtClean="0"/>
              <a:t>대입</a:t>
            </a:r>
            <a:endParaRPr lang="en-US" altLang="ko-KR" dirty="0"/>
          </a:p>
          <a:p>
            <a:pPr lvl="4"/>
            <a:r>
              <a:rPr lang="ko-KR" altLang="en-US" dirty="0" err="1" smtClean="0"/>
              <a:t>텍스트뷰</a:t>
            </a:r>
            <a:r>
              <a:rPr lang="ko-KR" altLang="en-US" dirty="0" smtClean="0"/>
              <a:t> </a:t>
            </a:r>
            <a:r>
              <a:rPr lang="ko-KR" altLang="en-US" dirty="0"/>
              <a:t>위젯 변수에 넘겨받은 그림 파일 이름을 </a:t>
            </a:r>
            <a:r>
              <a:rPr lang="ko-KR" altLang="en-US" dirty="0" smtClean="0"/>
              <a:t>적용</a:t>
            </a:r>
            <a:endParaRPr lang="en-US" altLang="ko-KR" dirty="0" smtClean="0"/>
          </a:p>
          <a:p>
            <a:pPr lvl="4"/>
            <a:r>
              <a:rPr lang="ko-KR" altLang="en-US" dirty="0" err="1" smtClean="0"/>
              <a:t>레이팅바에는</a:t>
            </a:r>
            <a:r>
              <a:rPr lang="ko-KR" altLang="en-US" dirty="0" smtClean="0"/>
              <a:t> </a:t>
            </a:r>
            <a:r>
              <a:rPr lang="ko-KR" altLang="en-US" dirty="0"/>
              <a:t>넘겨받은 투표 결과를 </a:t>
            </a:r>
            <a:r>
              <a:rPr lang="ko-KR" altLang="en-US" dirty="0" smtClean="0"/>
              <a:t>적용</a:t>
            </a:r>
            <a:endParaRPr lang="en-US" altLang="ko-KR" dirty="0"/>
          </a:p>
          <a:p>
            <a:pPr lvl="4"/>
            <a:r>
              <a:rPr lang="ko-KR" altLang="en-US" dirty="0" smtClean="0"/>
              <a:t>버튼을 </a:t>
            </a:r>
            <a:r>
              <a:rPr lang="ko-KR" altLang="en-US" dirty="0"/>
              <a:t>클릭하면 서브 </a:t>
            </a:r>
            <a:r>
              <a:rPr lang="ko-KR" altLang="en-US" dirty="0" err="1" smtClean="0"/>
              <a:t>액티비티</a:t>
            </a:r>
            <a:r>
              <a:rPr lang="ko-KR" altLang="en-US" dirty="0" smtClean="0"/>
              <a:t> 종료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</p:spTree>
    <p:extLst>
      <p:ext uri="{BB962C8B-B14F-4D97-AF65-F5344CB8AC3E}">
        <p14:creationId xmlns:p14="http://schemas.microsoft.com/office/powerpoint/2010/main" val="402230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081903" y="1109179"/>
            <a:ext cx="5614987" cy="4978111"/>
            <a:chOff x="1081904" y="1109180"/>
            <a:chExt cx="5320878" cy="4637528"/>
          </a:xfrm>
        </p:grpSpPr>
        <p:pic>
          <p:nvPicPr>
            <p:cNvPr id="7" name="그림 6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6DC2537A-5682-4290-8226-8CB618210E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904" y="4832034"/>
              <a:ext cx="5310187" cy="914674"/>
            </a:xfrm>
            <a:prstGeom prst="rect">
              <a:avLst/>
            </a:prstGeom>
          </p:spPr>
        </p:pic>
        <p:pic>
          <p:nvPicPr>
            <p:cNvPr id="5" name="그림 4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4EECB2E4-B455-4DED-8442-636C9A319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614" y="1109180"/>
              <a:ext cx="5312168" cy="38198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0596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프로젝트 </a:t>
            </a:r>
            <a:r>
              <a:rPr lang="ko-KR" altLang="en-US" dirty="0"/>
              <a:t>실행 및 결과 확인 </a:t>
            </a:r>
            <a:endParaRPr lang="en-US" altLang="ko-KR" dirty="0"/>
          </a:p>
          <a:p>
            <a:pPr lvl="2"/>
            <a:r>
              <a:rPr lang="en-US" altLang="ko-KR" dirty="0"/>
              <a:t>(11)</a:t>
            </a:r>
            <a:r>
              <a:rPr lang="ko-KR" altLang="en-US" dirty="0"/>
              <a:t> </a:t>
            </a:r>
            <a:r>
              <a:rPr lang="ko-KR" altLang="en-US" dirty="0" smtClean="0"/>
              <a:t>완성된 </a:t>
            </a:r>
            <a:r>
              <a:rPr lang="ko-KR" altLang="en-US" dirty="0"/>
              <a:t>프로젝트를 실행하여 그림을 </a:t>
            </a:r>
            <a:r>
              <a:rPr lang="ko-KR" altLang="en-US" dirty="0" smtClean="0"/>
              <a:t>여러 개 </a:t>
            </a:r>
            <a:r>
              <a:rPr lang="ko-KR" altLang="en-US" dirty="0"/>
              <a:t>선택하고 </a:t>
            </a:r>
            <a:r>
              <a:rPr lang="en-US" altLang="ko-KR" dirty="0"/>
              <a:t>&lt;</a:t>
            </a:r>
            <a:r>
              <a:rPr lang="ko-KR" altLang="en-US" dirty="0"/>
              <a:t>투표 종료</a:t>
            </a:r>
            <a:r>
              <a:rPr lang="en-US" altLang="ko-KR" dirty="0"/>
              <a:t>&gt;</a:t>
            </a:r>
            <a:r>
              <a:rPr lang="ko-KR" altLang="en-US" dirty="0"/>
              <a:t>를 클릭하면 </a:t>
            </a:r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10-7] </a:t>
            </a:r>
            <a:r>
              <a:rPr lang="ko-KR" altLang="en-US" dirty="0"/>
              <a:t>과 같은 결과가 </a:t>
            </a:r>
            <a:r>
              <a:rPr lang="ko-KR" altLang="en-US" dirty="0" smtClean="0"/>
              <a:t>나옴 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2451117"/>
            <a:ext cx="5714098" cy="334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263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양방향 액티비티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ko-KR" altLang="en-US" dirty="0"/>
              <a:t>메인 액티비티에서 세컨드 액티비티로 데이터를 넘긴 후에 세컨드 액티비티에서 다시 메인 액티비티로 데이터를 돌려주는 </a:t>
            </a:r>
            <a:r>
              <a:rPr lang="ko-KR" altLang="en-US" dirty="0" smtClean="0"/>
              <a:t>경우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29115B82-1CE5-42E4-BE96-32339EBD0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2328276"/>
            <a:ext cx="4685058" cy="327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69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양방향 액티비티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ko-KR" altLang="en-US" dirty="0"/>
              <a:t>메인 액티비티에서 </a:t>
            </a:r>
            <a:r>
              <a:rPr lang="en-US" altLang="ko-KR" dirty="0" err="1"/>
              <a:t>putExtra</a:t>
            </a:r>
            <a:r>
              <a:rPr lang="en-US" altLang="ko-KR" dirty="0" smtClean="0"/>
              <a:t>( )</a:t>
            </a:r>
            <a:r>
              <a:rPr lang="ko-KR" altLang="en-US" dirty="0"/>
              <a:t>로 인텐트에 데이터를 넣는 것은 </a:t>
            </a:r>
            <a:r>
              <a:rPr lang="ko-KR" altLang="en-US" dirty="0" smtClean="0"/>
              <a:t>동일함</a:t>
            </a:r>
            <a:r>
              <a:rPr lang="en-US" altLang="ko-KR" dirty="0" smtClean="0"/>
              <a:t> </a:t>
            </a:r>
          </a:p>
          <a:p>
            <a:pPr lvl="2"/>
            <a:r>
              <a:rPr lang="ko-KR" altLang="en-US" dirty="0" smtClean="0"/>
              <a:t>세컨드 </a:t>
            </a:r>
            <a:r>
              <a:rPr lang="ko-KR" altLang="en-US" dirty="0" err="1" smtClean="0"/>
              <a:t>액티비티에서</a:t>
            </a:r>
            <a:r>
              <a:rPr lang="ko-KR" altLang="en-US" dirty="0" smtClean="0"/>
              <a:t> </a:t>
            </a:r>
            <a:r>
              <a:rPr lang="ko-KR" altLang="en-US" dirty="0"/>
              <a:t>데이터를 돌려받으려면 액티비티를 호출할 때 </a:t>
            </a:r>
            <a:r>
              <a:rPr lang="en-US" altLang="ko-KR" dirty="0" err="1"/>
              <a:t>startActivityForResult</a:t>
            </a:r>
            <a:r>
              <a:rPr lang="en-US" altLang="ko-KR" dirty="0" smtClean="0"/>
              <a:t>( 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사용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세컨드 </a:t>
            </a:r>
            <a:r>
              <a:rPr lang="ko-KR" altLang="en-US" dirty="0"/>
              <a:t>액티비티에서 </a:t>
            </a:r>
            <a:r>
              <a:rPr lang="en-US" altLang="ko-KR" dirty="0"/>
              <a:t>finish</a:t>
            </a:r>
            <a:r>
              <a:rPr lang="en-US" altLang="ko-KR" dirty="0" smtClean="0"/>
              <a:t>( )</a:t>
            </a:r>
            <a:r>
              <a:rPr lang="ko-KR" altLang="en-US" dirty="0"/>
              <a:t>로 끝내기 전에 메인 액티비티에 돌려줄 인텐트를 생성하여 </a:t>
            </a:r>
            <a:r>
              <a:rPr lang="en-US" altLang="ko-KR" dirty="0" err="1"/>
              <a:t>putExtra</a:t>
            </a:r>
            <a:r>
              <a:rPr lang="en-US" altLang="ko-KR" dirty="0" smtClean="0"/>
              <a:t>( )</a:t>
            </a:r>
            <a:r>
              <a:rPr lang="ko-KR" altLang="en-US" dirty="0"/>
              <a:t>로 데이터를 넣은 다음 </a:t>
            </a:r>
            <a:r>
              <a:rPr lang="en-US" altLang="ko-KR" dirty="0" err="1"/>
              <a:t>setResult</a:t>
            </a:r>
            <a:r>
              <a:rPr lang="en-US" altLang="ko-KR" dirty="0" smtClean="0"/>
              <a:t>( )</a:t>
            </a:r>
            <a:r>
              <a:rPr lang="ko-KR" altLang="en-US" dirty="0"/>
              <a:t>로 </a:t>
            </a:r>
            <a:r>
              <a:rPr lang="ko-KR" altLang="en-US" dirty="0" smtClean="0"/>
              <a:t>돌려줌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메인 </a:t>
            </a:r>
            <a:r>
              <a:rPr lang="ko-KR" altLang="en-US" dirty="0"/>
              <a:t>액티비티에서는 </a:t>
            </a:r>
            <a:r>
              <a:rPr lang="en-US" altLang="ko-KR" dirty="0" err="1"/>
              <a:t>onActivityResult</a:t>
            </a:r>
            <a:r>
              <a:rPr lang="en-US" altLang="ko-KR" dirty="0" smtClean="0"/>
              <a:t>( ) </a:t>
            </a:r>
            <a:r>
              <a:rPr lang="ko-KR" altLang="en-US" dirty="0"/>
              <a:t>메소드를 </a:t>
            </a:r>
            <a:r>
              <a:rPr lang="ko-KR" altLang="en-US" dirty="0" err="1"/>
              <a:t>오버라이딩하고</a:t>
            </a:r>
            <a:r>
              <a:rPr lang="ko-KR" altLang="en-US" dirty="0"/>
              <a:t> </a:t>
            </a:r>
            <a:r>
              <a:rPr lang="ko-KR" altLang="en-US" dirty="0" err="1" smtClean="0"/>
              <a:t>오버라이딩된</a:t>
            </a:r>
            <a:r>
              <a:rPr lang="ko-KR" altLang="en-US" dirty="0" smtClean="0"/>
              <a:t> </a:t>
            </a:r>
            <a:r>
              <a:rPr lang="ko-KR" altLang="en-US" dirty="0"/>
              <a:t>메소드 안에서 </a:t>
            </a:r>
            <a:r>
              <a:rPr lang="en-US" altLang="ko-KR" dirty="0" err="1"/>
              <a:t>getExtra</a:t>
            </a:r>
            <a:r>
              <a:rPr lang="en-US" altLang="ko-KR" dirty="0" smtClean="0"/>
              <a:t>( )</a:t>
            </a:r>
            <a:r>
              <a:rPr lang="ko-KR" altLang="en-US" dirty="0"/>
              <a:t>로 돌려받은 데이터를 </a:t>
            </a:r>
            <a:r>
              <a:rPr lang="ko-KR" altLang="en-US" dirty="0" smtClean="0"/>
              <a:t>사용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0B8DB185-22E2-45E1-BF1E-D96B458F2F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3357992"/>
            <a:ext cx="4640220" cy="311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5551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양방향 액티비티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FEC55520-1663-4601-AF44-A18C0040FD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777" y="1202202"/>
            <a:ext cx="6031532" cy="2428207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F58136D-BEEF-4F87-B8D7-9DDBCBA181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86" y="3814878"/>
            <a:ext cx="5986108" cy="158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016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양방향 액티비티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D65EB1DE-0B8C-4645-B36C-B9C50FDF8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1142458"/>
            <a:ext cx="5797867" cy="515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2043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양방향 액티비티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12FACA4B-C39F-423D-BA87-A36C0A8AE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777" y="1354394"/>
            <a:ext cx="5893661" cy="380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4866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양방향 액티비티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309" y="1347100"/>
            <a:ext cx="6967382" cy="2874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6593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안드로이드의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 컴포넌트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안드로이드의 </a:t>
            </a:r>
            <a:r>
              <a:rPr lang="en-US" altLang="ko-KR" dirty="0"/>
              <a:t>4</a:t>
            </a:r>
            <a:r>
              <a:rPr lang="ko-KR" altLang="en-US" dirty="0"/>
              <a:t>대 </a:t>
            </a:r>
            <a:r>
              <a:rPr lang="ko-KR" altLang="en-US" dirty="0" smtClean="0"/>
              <a:t>컴포넌트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액티비티</a:t>
            </a:r>
            <a:r>
              <a:rPr lang="en-US" altLang="ko-KR" dirty="0"/>
              <a:t>, </a:t>
            </a:r>
            <a:r>
              <a:rPr lang="ko-KR" altLang="en-US" dirty="0"/>
              <a:t>서비스</a:t>
            </a:r>
            <a:r>
              <a:rPr lang="en-US" altLang="ko-KR" dirty="0"/>
              <a:t>, </a:t>
            </a:r>
            <a:r>
              <a:rPr lang="ko-KR" altLang="en-US" dirty="0" err="1"/>
              <a:t>브로드캐스트</a:t>
            </a:r>
            <a:r>
              <a:rPr lang="ko-KR" altLang="en-US" dirty="0"/>
              <a:t> 리시버</a:t>
            </a:r>
            <a:r>
              <a:rPr lang="en-US" altLang="ko-KR" dirty="0"/>
              <a:t>, </a:t>
            </a:r>
            <a:r>
              <a:rPr lang="ko-KR" altLang="en-US" dirty="0"/>
              <a:t>콘텐트 </a:t>
            </a:r>
            <a:r>
              <a:rPr lang="ko-KR" altLang="en-US" dirty="0" err="1" smtClean="0"/>
              <a:t>프로바이더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err="1" smtClean="0"/>
              <a:t>액티비티</a:t>
            </a:r>
            <a:r>
              <a:rPr lang="en-US" altLang="ko-KR" dirty="0" smtClean="0"/>
              <a:t>(Activity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 smtClean="0"/>
              <a:t>화면을 </a:t>
            </a:r>
            <a:r>
              <a:rPr lang="ko-KR" altLang="en-US" dirty="0"/>
              <a:t>구성하는 가장 기본적인 </a:t>
            </a:r>
            <a:r>
              <a:rPr lang="ko-KR" altLang="en-US" dirty="0" smtClean="0"/>
              <a:t>컴포넌트</a:t>
            </a:r>
            <a:r>
              <a:rPr lang="en-US" altLang="ko-KR" dirty="0" smtClean="0"/>
              <a:t> </a:t>
            </a:r>
          </a:p>
          <a:p>
            <a:pPr lvl="2"/>
            <a:r>
              <a:rPr lang="ko-KR" altLang="en-US" dirty="0" smtClean="0"/>
              <a:t>지금까지 </a:t>
            </a:r>
            <a:r>
              <a:rPr lang="ko-KR" altLang="en-US" dirty="0"/>
              <a:t>계속 액티비티를 이용하여 앱을 작성함</a:t>
            </a:r>
            <a:endParaRPr lang="en-US" altLang="ko-KR" dirty="0"/>
          </a:p>
          <a:p>
            <a:pPr lvl="1"/>
            <a:r>
              <a:rPr lang="ko-KR" altLang="en-US" dirty="0" smtClean="0"/>
              <a:t>서비스</a:t>
            </a:r>
            <a:r>
              <a:rPr lang="en-US" altLang="ko-KR" dirty="0" smtClean="0"/>
              <a:t>(</a:t>
            </a:r>
            <a:r>
              <a:rPr lang="en-US" altLang="ko-KR" dirty="0"/>
              <a:t>Service)</a:t>
            </a:r>
          </a:p>
          <a:p>
            <a:pPr lvl="2"/>
            <a:r>
              <a:rPr lang="ko-KR" altLang="en-US" dirty="0" smtClean="0"/>
              <a:t>눈에 </a:t>
            </a:r>
            <a:r>
              <a:rPr lang="ko-KR" altLang="en-US" dirty="0"/>
              <a:t>보이는 화면</a:t>
            </a:r>
            <a:r>
              <a:rPr lang="en-US" altLang="ko-KR" dirty="0"/>
              <a:t>(</a:t>
            </a:r>
            <a:r>
              <a:rPr lang="ko-KR" altLang="en-US" dirty="0"/>
              <a:t>액티비티</a:t>
            </a:r>
            <a:r>
              <a:rPr lang="en-US" altLang="ko-KR" dirty="0"/>
              <a:t>)</a:t>
            </a:r>
            <a:r>
              <a:rPr lang="ko-KR" altLang="en-US" dirty="0"/>
              <a:t>과 상관없이 백그라운드에서 동작하는 </a:t>
            </a:r>
            <a:r>
              <a:rPr lang="ko-KR" altLang="en-US" dirty="0" smtClean="0"/>
              <a:t>컴포넌트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백신 </a:t>
            </a:r>
            <a:r>
              <a:rPr lang="ko-KR" altLang="en-US" dirty="0"/>
              <a:t>프로그램처럼 눈에 보이지는 않지만 계속 동작하고 </a:t>
            </a:r>
            <a:r>
              <a:rPr lang="ko-KR" altLang="en-US" dirty="0" smtClean="0"/>
              <a:t>있음</a:t>
            </a:r>
            <a:r>
              <a:rPr lang="en-US" altLang="ko-KR" dirty="0" smtClean="0"/>
              <a:t> </a:t>
            </a:r>
          </a:p>
          <a:p>
            <a:pPr lvl="3"/>
            <a:r>
              <a:rPr lang="ko-KR" altLang="en-US" dirty="0" smtClean="0"/>
              <a:t>로컬에서 </a:t>
            </a:r>
            <a:r>
              <a:rPr lang="ko-KR" altLang="en-US" dirty="0"/>
              <a:t>동작하는 서비스는 </a:t>
            </a:r>
            <a:r>
              <a:rPr lang="ko-KR" altLang="en-US" dirty="0" smtClean="0"/>
              <a:t>아래 </a:t>
            </a:r>
            <a:r>
              <a:rPr lang="ko-KR" altLang="en-US" dirty="0"/>
              <a:t>세 단계를 거침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484" y="4775164"/>
            <a:ext cx="6967382" cy="582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암시적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636814" y="1048219"/>
            <a:ext cx="7888877" cy="4313238"/>
          </a:xfrm>
        </p:spPr>
        <p:txBody>
          <a:bodyPr/>
          <a:lstStyle/>
          <a:p>
            <a:pPr lvl="1"/>
            <a:r>
              <a:rPr lang="ko-KR" altLang="en-US" dirty="0" smtClean="0"/>
              <a:t>암시적 </a:t>
            </a:r>
            <a:r>
              <a:rPr lang="ko-KR" altLang="en-US" dirty="0" err="1" smtClean="0"/>
              <a:t>인텐트</a:t>
            </a:r>
            <a:r>
              <a:rPr lang="en-US" altLang="ko-KR" dirty="0"/>
              <a:t>(implicit intent, </a:t>
            </a:r>
            <a:r>
              <a:rPr lang="ko-KR" altLang="en-US" dirty="0"/>
              <a:t>묵시적 </a:t>
            </a:r>
            <a:r>
              <a:rPr lang="ko-KR" altLang="en-US" dirty="0" err="1"/>
              <a:t>인텐트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약속된 </a:t>
            </a:r>
            <a:r>
              <a:rPr lang="ko-KR" altLang="en-US" dirty="0"/>
              <a:t>액션을 지정하여 안드로이드에서 제공하는 기존 응용 프로그램을 </a:t>
            </a:r>
            <a:r>
              <a:rPr lang="ko-KR" altLang="en-US" dirty="0" smtClean="0"/>
              <a:t>실행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예시</a:t>
            </a:r>
            <a:r>
              <a:rPr lang="en-US" altLang="ko-KR" dirty="0" smtClean="0"/>
              <a:t>) </a:t>
            </a:r>
            <a:r>
              <a:rPr lang="ko-KR" altLang="en-US" dirty="0" smtClean="0"/>
              <a:t>전화번호를 </a:t>
            </a:r>
            <a:r>
              <a:rPr lang="ko-KR" altLang="en-US" dirty="0"/>
              <a:t>인텐트로 넘긴 후에 전화 걸기 응용 프로그램이 실행되는 </a:t>
            </a:r>
            <a:r>
              <a:rPr lang="ko-KR" altLang="en-US" dirty="0" smtClean="0"/>
              <a:t>것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93372F56-241E-4A7D-984C-F58E618D6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2295845"/>
            <a:ext cx="5203326" cy="26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148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암시적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/>
            <a:r>
              <a:rPr lang="ko-KR" altLang="en-US" dirty="0" smtClean="0"/>
              <a:t>메인 </a:t>
            </a:r>
            <a:r>
              <a:rPr lang="ko-KR" altLang="en-US" dirty="0" err="1" smtClean="0"/>
              <a:t>액티비티에서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인텐스</a:t>
            </a:r>
            <a:r>
              <a:rPr lang="ko-KR" altLang="en-US" dirty="0" smtClean="0"/>
              <a:t> 생성시 실행하고자 하는 액션 지정하고 액션의 데이터 값을 설정하면 기존 </a:t>
            </a:r>
            <a:r>
              <a:rPr lang="ko-KR" altLang="en-US" dirty="0" err="1" smtClean="0"/>
              <a:t>안드로이드</a:t>
            </a:r>
            <a:r>
              <a:rPr lang="ko-KR" altLang="en-US" dirty="0" smtClean="0"/>
              <a:t> 응용 프로그램이 실행됨 </a:t>
            </a:r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3"/>
            <a:r>
              <a:rPr lang="ko-KR" altLang="en-US" dirty="0" smtClean="0"/>
              <a:t>전화 </a:t>
            </a:r>
            <a:r>
              <a:rPr lang="ko-KR" altLang="en-US" dirty="0"/>
              <a:t>걸기와 구글 </a:t>
            </a:r>
            <a:r>
              <a:rPr lang="ko-KR" altLang="en-US" dirty="0" err="1"/>
              <a:t>맵을</a:t>
            </a:r>
            <a:r>
              <a:rPr lang="ko-KR" altLang="en-US" dirty="0"/>
              <a:t> 사용하려면 </a:t>
            </a:r>
            <a:r>
              <a:rPr lang="en-US" altLang="ko-KR" dirty="0"/>
              <a:t>AndroidManifest.xml</a:t>
            </a:r>
            <a:r>
              <a:rPr lang="ko-KR" altLang="en-US" dirty="0"/>
              <a:t>의 </a:t>
            </a:r>
            <a:r>
              <a:rPr lang="en-US" altLang="ko-KR" dirty="0"/>
              <a:t>&lt;application </a:t>
            </a:r>
            <a:r>
              <a:rPr lang="ko-KR" altLang="en-US" dirty="0"/>
              <a:t>위에 다음과 같이 권한을 </a:t>
            </a:r>
            <a:r>
              <a:rPr lang="ko-KR" altLang="en-US" dirty="0" smtClean="0"/>
              <a:t>추가해야 함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6DB460E1-0E9E-4E49-8130-1659BFBB9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236" y="4045080"/>
            <a:ext cx="7821827" cy="1326467"/>
          </a:xfrm>
          <a:prstGeom prst="rect">
            <a:avLst/>
          </a:prstGeom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1752029"/>
            <a:ext cx="7683670" cy="967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49474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암시적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5B474B3A-F797-4C10-8146-F64F5EC6E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1073593"/>
            <a:ext cx="6217286" cy="483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7817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암시적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090613" y="1087240"/>
            <a:ext cx="6337798" cy="5143238"/>
            <a:chOff x="1090613" y="1156907"/>
            <a:chExt cx="6790644" cy="5510731"/>
          </a:xfrm>
        </p:grpSpPr>
        <p:pic>
          <p:nvPicPr>
            <p:cNvPr id="5" name="그림 4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34983FE4-D0D3-4737-A4A7-3C9FB88B6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613" y="1156907"/>
              <a:ext cx="6050128" cy="3615389"/>
            </a:xfrm>
            <a:prstGeom prst="rect">
              <a:avLst/>
            </a:prstGeom>
          </p:spPr>
        </p:pic>
        <p:pic>
          <p:nvPicPr>
            <p:cNvPr id="6" name="그림 5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3E1EE5F6-5200-40CE-AD6A-F9865EF101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6217"/>
            <a:stretch/>
          </p:blipFill>
          <p:spPr>
            <a:xfrm>
              <a:off x="1108030" y="4697234"/>
              <a:ext cx="6773227" cy="19704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65286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암시적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인텐트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090613" y="924220"/>
            <a:ext cx="6163627" cy="5933682"/>
            <a:chOff x="1090613" y="924220"/>
            <a:chExt cx="6163627" cy="5933682"/>
          </a:xfrm>
        </p:grpSpPr>
        <p:pic>
          <p:nvPicPr>
            <p:cNvPr id="5" name="그림 4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3E1EE5F6-5200-40CE-AD6A-F9865EF101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689" b="-1"/>
            <a:stretch/>
          </p:blipFill>
          <p:spPr>
            <a:xfrm>
              <a:off x="1090613" y="924220"/>
              <a:ext cx="6155417" cy="2303065"/>
            </a:xfrm>
            <a:prstGeom prst="rect">
              <a:avLst/>
            </a:prstGeom>
          </p:spPr>
        </p:pic>
        <p:pic>
          <p:nvPicPr>
            <p:cNvPr id="7" name="그림 6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75265082-2880-4CCE-816F-B127369D8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613" y="3198893"/>
              <a:ext cx="6163627" cy="36590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66873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액티비티</a:t>
            </a:r>
            <a:r>
              <a:rPr lang="ko-KR" altLang="en-US" dirty="0" smtClean="0"/>
              <a:t> 생명주기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액티비티</a:t>
            </a:r>
            <a:r>
              <a:rPr lang="ko-KR" altLang="en-US" dirty="0" smtClean="0"/>
              <a:t> 실행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응용 </a:t>
            </a:r>
            <a:r>
              <a:rPr lang="ko-KR" altLang="en-US" dirty="0"/>
              <a:t>프로그램이 시작되면 </a:t>
            </a:r>
            <a:r>
              <a:rPr lang="en-US" altLang="ko-KR" dirty="0" err="1"/>
              <a:t>onCreate</a:t>
            </a:r>
            <a:r>
              <a:rPr lang="en-US" altLang="ko-KR" dirty="0"/>
              <a:t>(), </a:t>
            </a:r>
            <a:r>
              <a:rPr lang="en-US" altLang="ko-KR" dirty="0" err="1"/>
              <a:t>onStart</a:t>
            </a:r>
            <a:r>
              <a:rPr lang="en-US" altLang="ko-KR" dirty="0"/>
              <a:t>(), </a:t>
            </a:r>
            <a:r>
              <a:rPr lang="en-US" altLang="ko-KR" dirty="0" err="1"/>
              <a:t>onResume</a:t>
            </a:r>
            <a:r>
              <a:rPr lang="en-US" altLang="ko-KR" dirty="0"/>
              <a:t>() </a:t>
            </a:r>
            <a:r>
              <a:rPr lang="ko-KR" altLang="en-US" dirty="0"/>
              <a:t>메소드가 수행되고 메인 </a:t>
            </a:r>
            <a:r>
              <a:rPr lang="ko-KR" altLang="en-US" dirty="0" err="1" smtClean="0"/>
              <a:t>액티비티</a:t>
            </a:r>
            <a:r>
              <a:rPr lang="ko-KR" altLang="en-US" dirty="0" smtClean="0"/>
              <a:t> </a:t>
            </a:r>
            <a:r>
              <a:rPr lang="ko-KR" altLang="en-US" dirty="0"/>
              <a:t>화면이 </a:t>
            </a:r>
            <a:r>
              <a:rPr lang="ko-KR" altLang="en-US" dirty="0" smtClean="0"/>
              <a:t>나옴</a:t>
            </a:r>
            <a:r>
              <a:rPr lang="en-US" altLang="ko-KR" dirty="0" smtClean="0"/>
              <a:t> </a:t>
            </a:r>
          </a:p>
          <a:p>
            <a:pPr lvl="1"/>
            <a:r>
              <a:rPr lang="ko-KR" altLang="en-US" dirty="0" err="1" smtClean="0"/>
              <a:t>액티비티</a:t>
            </a:r>
            <a:r>
              <a:rPr lang="ko-KR" altLang="en-US" dirty="0" smtClean="0"/>
              <a:t> 종료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메인 </a:t>
            </a:r>
            <a:r>
              <a:rPr lang="ko-KR" altLang="en-US" dirty="0" err="1"/>
              <a:t>액티비티를</a:t>
            </a:r>
            <a:r>
              <a:rPr lang="ko-KR" altLang="en-US" dirty="0"/>
              <a:t> </a:t>
            </a:r>
            <a:r>
              <a:rPr lang="ko-KR" altLang="en-US" dirty="0" smtClean="0"/>
              <a:t>끝내면 </a:t>
            </a:r>
            <a:r>
              <a:rPr lang="en-US" altLang="ko-KR" dirty="0" err="1" smtClean="0"/>
              <a:t>onPause</a:t>
            </a:r>
            <a:r>
              <a:rPr lang="en-US" altLang="ko-KR" dirty="0"/>
              <a:t>(), </a:t>
            </a:r>
            <a:r>
              <a:rPr lang="en-US" altLang="ko-KR" dirty="0" err="1"/>
              <a:t>onStop</a:t>
            </a:r>
            <a:r>
              <a:rPr lang="en-US" altLang="ko-KR" dirty="0"/>
              <a:t>(), </a:t>
            </a:r>
            <a:r>
              <a:rPr lang="en-US" altLang="ko-KR" dirty="0" err="1"/>
              <a:t>onDestroy</a:t>
            </a:r>
            <a:r>
              <a:rPr lang="en-US" altLang="ko-KR" dirty="0"/>
              <a:t>() </a:t>
            </a:r>
            <a:r>
              <a:rPr lang="ko-KR" altLang="en-US" dirty="0"/>
              <a:t>메소드가 차례로 수행되고 응용 프로그램이 </a:t>
            </a:r>
            <a:r>
              <a:rPr lang="ko-KR" altLang="en-US" dirty="0" smtClean="0"/>
              <a:t>종료됨</a:t>
            </a:r>
            <a:r>
              <a:rPr lang="en-US" altLang="ko-KR" dirty="0" smtClean="0"/>
              <a:t> </a:t>
            </a:r>
          </a:p>
          <a:p>
            <a:pPr lvl="2"/>
            <a:r>
              <a:rPr lang="ko-KR" altLang="en-US" dirty="0" smtClean="0"/>
              <a:t>만약 </a:t>
            </a:r>
            <a:r>
              <a:rPr lang="ko-KR" altLang="en-US" dirty="0"/>
              <a:t>다른 액티비티를 요청하면 </a:t>
            </a:r>
            <a:r>
              <a:rPr lang="en-US" altLang="ko-KR" dirty="0" err="1" smtClean="0"/>
              <a:t>onPause</a:t>
            </a:r>
            <a:r>
              <a:rPr lang="en-US" altLang="ko-KR" dirty="0"/>
              <a:t>(), </a:t>
            </a:r>
            <a:r>
              <a:rPr lang="en-US" altLang="ko-KR" dirty="0" err="1"/>
              <a:t>onStop</a:t>
            </a:r>
            <a:r>
              <a:rPr lang="en-US" altLang="ko-KR" dirty="0"/>
              <a:t>() </a:t>
            </a:r>
            <a:r>
              <a:rPr lang="ko-KR" altLang="en-US" dirty="0"/>
              <a:t>메소드가 수행되고 메인 </a:t>
            </a:r>
            <a:r>
              <a:rPr lang="ko-KR" altLang="en-US" dirty="0" err="1"/>
              <a:t>액티비티가</a:t>
            </a:r>
            <a:r>
              <a:rPr lang="ko-KR" altLang="en-US" dirty="0"/>
              <a:t> </a:t>
            </a:r>
            <a:r>
              <a:rPr lang="ko-KR" altLang="en-US" dirty="0" smtClean="0"/>
              <a:t>중지되고 다른 </a:t>
            </a:r>
            <a:r>
              <a:rPr lang="ko-KR" altLang="en-US" dirty="0"/>
              <a:t>액티비티 화면이 </a:t>
            </a:r>
            <a:r>
              <a:rPr lang="ko-KR" altLang="en-US" dirty="0" smtClean="0"/>
              <a:t>나옴</a:t>
            </a:r>
            <a:r>
              <a:rPr lang="en-US" altLang="ko-KR" dirty="0" smtClean="0"/>
              <a:t> </a:t>
            </a:r>
          </a:p>
          <a:p>
            <a:pPr lvl="4"/>
            <a:r>
              <a:rPr lang="ko-KR" altLang="en-US" dirty="0" smtClean="0"/>
              <a:t>또 </a:t>
            </a:r>
            <a:r>
              <a:rPr lang="ko-KR" altLang="en-US" dirty="0"/>
              <a:t>다른 액티비티의 사용을 종료하면 </a:t>
            </a:r>
            <a:r>
              <a:rPr lang="en-US" altLang="ko-KR" dirty="0" err="1"/>
              <a:t>onRestart</a:t>
            </a:r>
            <a:r>
              <a:rPr lang="en-US" altLang="ko-KR" dirty="0"/>
              <a:t>(), </a:t>
            </a:r>
            <a:r>
              <a:rPr lang="en-US" altLang="ko-KR" dirty="0" err="1"/>
              <a:t>onStart</a:t>
            </a:r>
            <a:r>
              <a:rPr lang="en-US" altLang="ko-KR" dirty="0"/>
              <a:t>(), </a:t>
            </a:r>
            <a:r>
              <a:rPr lang="en-US" altLang="ko-KR" dirty="0" err="1"/>
              <a:t>onResume</a:t>
            </a:r>
            <a:r>
              <a:rPr lang="en-US" altLang="ko-KR" dirty="0"/>
              <a:t>() </a:t>
            </a:r>
            <a:r>
              <a:rPr lang="ko-KR" altLang="en-US" dirty="0"/>
              <a:t>메소드가 수행되고 다시 메인 액티비티 화면이 </a:t>
            </a:r>
            <a:r>
              <a:rPr lang="ko-KR" altLang="en-US" dirty="0" smtClean="0"/>
              <a:t>나옴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</p:spTree>
    <p:extLst>
      <p:ext uri="{BB962C8B-B14F-4D97-AF65-F5344CB8AC3E}">
        <p14:creationId xmlns:p14="http://schemas.microsoft.com/office/powerpoint/2010/main" val="1521088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042BCA5-FD3D-47AE-8C41-AC6A54531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791" y="1360870"/>
            <a:ext cx="4479841" cy="468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2098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7030A0"/>
                </a:solidFill>
              </a:rPr>
              <a:t>&lt;</a:t>
            </a:r>
            <a:r>
              <a:rPr lang="ko-KR" altLang="en-US" dirty="0" smtClean="0">
                <a:solidFill>
                  <a:srgbClr val="7030A0"/>
                </a:solidFill>
              </a:rPr>
              <a:t>실습 </a:t>
            </a:r>
            <a:r>
              <a:rPr lang="en-US" altLang="ko-KR" dirty="0" smtClean="0">
                <a:solidFill>
                  <a:srgbClr val="7030A0"/>
                </a:solidFill>
              </a:rPr>
              <a:t>10-3&gt;</a:t>
            </a:r>
            <a:r>
              <a:rPr lang="ko-KR" altLang="en-US" dirty="0" smtClean="0">
                <a:solidFill>
                  <a:srgbClr val="7030A0"/>
                </a:solidFill>
              </a:rPr>
              <a:t> </a:t>
            </a:r>
            <a:r>
              <a:rPr lang="ko-KR" altLang="en-US" dirty="0" err="1">
                <a:solidFill>
                  <a:srgbClr val="7030A0"/>
                </a:solidFill>
              </a:rPr>
              <a:t>로그캣을</a:t>
            </a:r>
            <a:r>
              <a:rPr lang="ko-KR" altLang="en-US" dirty="0">
                <a:solidFill>
                  <a:srgbClr val="7030A0"/>
                </a:solidFill>
              </a:rPr>
              <a:t> 이용하여 액티비티 생명주기 확인하기</a:t>
            </a:r>
          </a:p>
          <a:p>
            <a:pPr lvl="3"/>
            <a:r>
              <a:rPr lang="ko-KR" altLang="en-US" dirty="0"/>
              <a:t>정상적인 상태의 액티비티 생명주기를 </a:t>
            </a:r>
            <a:r>
              <a:rPr lang="ko-KR" altLang="en-US" dirty="0" smtClean="0"/>
              <a:t>알아봄</a:t>
            </a:r>
            <a:r>
              <a:rPr lang="en-US" altLang="ko-KR" dirty="0" smtClean="0"/>
              <a:t> </a:t>
            </a:r>
          </a:p>
          <a:p>
            <a:pPr lvl="3"/>
            <a:r>
              <a:rPr lang="ko-KR" altLang="en-US" dirty="0" err="1" smtClean="0"/>
              <a:t>로그캣</a:t>
            </a:r>
            <a:r>
              <a:rPr lang="en-US" altLang="ko-KR" dirty="0"/>
              <a:t>(</a:t>
            </a:r>
            <a:r>
              <a:rPr lang="en-US" altLang="ko-KR" dirty="0" err="1"/>
              <a:t>LogCat</a:t>
            </a:r>
            <a:r>
              <a:rPr lang="en-US" altLang="ko-KR" dirty="0"/>
              <a:t>)</a:t>
            </a:r>
            <a:r>
              <a:rPr lang="ko-KR" altLang="en-US" dirty="0"/>
              <a:t>을 활용하여 </a:t>
            </a:r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10-13]</a:t>
            </a:r>
            <a:r>
              <a:rPr lang="ko-KR" altLang="en-US" dirty="0"/>
              <a:t>의 메소드가 실행되는 순서를 </a:t>
            </a:r>
            <a:r>
              <a:rPr lang="ko-KR" altLang="en-US" dirty="0" smtClean="0"/>
              <a:t>확인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CD99F94F-D364-4642-9B72-CF3367B25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947" y="3527425"/>
            <a:ext cx="4001053" cy="319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3282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화면 </a:t>
            </a:r>
            <a:r>
              <a:rPr lang="ko-KR" altLang="en-US" dirty="0"/>
              <a:t>디자인 및 편집 </a:t>
            </a:r>
            <a:endParaRPr lang="en-US" altLang="ko-KR" dirty="0"/>
          </a:p>
          <a:p>
            <a:pPr lvl="2"/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ko-KR" altLang="en-US" dirty="0" smtClean="0"/>
              <a:t>메인 </a:t>
            </a:r>
            <a:r>
              <a:rPr lang="ko-KR" altLang="en-US" dirty="0"/>
              <a:t>액티비티에서 사용할 </a:t>
            </a:r>
            <a:r>
              <a:rPr lang="en-US" altLang="ko-KR" dirty="0"/>
              <a:t>activity_main.xml</a:t>
            </a:r>
            <a:r>
              <a:rPr lang="ko-KR" altLang="en-US" dirty="0"/>
              <a:t>을 다음과 같이 </a:t>
            </a:r>
            <a:r>
              <a:rPr lang="ko-KR" altLang="en-US" dirty="0" smtClean="0"/>
              <a:t>수정</a:t>
            </a:r>
            <a:endParaRPr lang="en-US" altLang="ko-KR" dirty="0"/>
          </a:p>
          <a:p>
            <a:pPr lvl="4"/>
            <a:r>
              <a:rPr lang="ko-KR" altLang="en-US" dirty="0" smtClean="0"/>
              <a:t>버튼 </a:t>
            </a:r>
            <a:r>
              <a:rPr lang="en-US" altLang="ko-KR" dirty="0"/>
              <a:t>2</a:t>
            </a:r>
            <a:r>
              <a:rPr lang="ko-KR" altLang="en-US" dirty="0" smtClean="0"/>
              <a:t>개 생성</a:t>
            </a:r>
            <a:r>
              <a:rPr lang="en-US" altLang="ko-KR" dirty="0" smtClean="0"/>
              <a:t>, </a:t>
            </a:r>
            <a:r>
              <a:rPr lang="ko-KR" altLang="en-US" dirty="0"/>
              <a:t>버튼의 </a:t>
            </a:r>
            <a:r>
              <a:rPr lang="en-US" altLang="ko-KR" dirty="0" smtClean="0"/>
              <a:t>id</a:t>
            </a:r>
            <a:r>
              <a:rPr lang="ko-KR" altLang="en-US" dirty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err="1"/>
              <a:t>btnDial</a:t>
            </a:r>
            <a:r>
              <a:rPr lang="en-US" altLang="ko-KR" dirty="0"/>
              <a:t>, </a:t>
            </a:r>
            <a:r>
              <a:rPr lang="en-US" altLang="ko-KR" dirty="0" err="1" smtClean="0"/>
              <a:t>btnFinish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9E6EF931-2679-4B4C-9D5F-66856F7F4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2488810"/>
            <a:ext cx="6340947" cy="2436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5091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 err="1" smtClean="0"/>
              <a:t>Kotlin</a:t>
            </a:r>
            <a:r>
              <a:rPr lang="en-US" altLang="ko-KR" dirty="0" smtClean="0"/>
              <a:t> </a:t>
            </a:r>
            <a:r>
              <a:rPr lang="ko-KR" altLang="en-US" dirty="0"/>
              <a:t>코드 작성 및 수정 </a:t>
            </a:r>
            <a:endParaRPr lang="en-US" altLang="ko-KR" dirty="0"/>
          </a:p>
          <a:p>
            <a:pPr lvl="2"/>
            <a:r>
              <a:rPr lang="en-US" altLang="ko-KR" dirty="0"/>
              <a:t>(3</a:t>
            </a:r>
            <a:r>
              <a:rPr lang="en-US" altLang="ko-KR" dirty="0" smtClean="0"/>
              <a:t>)</a:t>
            </a:r>
            <a:r>
              <a:rPr lang="ko-KR" altLang="en-US" dirty="0"/>
              <a:t> </a:t>
            </a:r>
            <a:r>
              <a:rPr lang="ko-KR" altLang="en-US" dirty="0" smtClean="0"/>
              <a:t>메인 </a:t>
            </a:r>
            <a:r>
              <a:rPr lang="ko-KR" altLang="en-US" dirty="0"/>
              <a:t>액티비티인 </a:t>
            </a:r>
            <a:r>
              <a:rPr lang="en-US" altLang="ko-KR" dirty="0" err="1"/>
              <a:t>MainActivity.kt</a:t>
            </a:r>
            <a:r>
              <a:rPr lang="ko-KR" altLang="en-US" dirty="0"/>
              <a:t>를 간단히 </a:t>
            </a:r>
            <a:r>
              <a:rPr lang="ko-KR" altLang="en-US" dirty="0" smtClean="0"/>
              <a:t>코딩</a:t>
            </a:r>
            <a:endParaRPr lang="en-US" altLang="ko-KR" dirty="0" smtClean="0"/>
          </a:p>
          <a:p>
            <a:pPr lvl="4"/>
            <a:r>
              <a:rPr lang="en-US" altLang="ko-KR" dirty="0" smtClean="0"/>
              <a:t>&lt;</a:t>
            </a:r>
            <a:r>
              <a:rPr lang="ko-KR" altLang="en-US" dirty="0" err="1"/>
              <a:t>전화걸기</a:t>
            </a:r>
            <a:r>
              <a:rPr lang="en-US" altLang="ko-KR" dirty="0"/>
              <a:t>&gt;</a:t>
            </a:r>
            <a:r>
              <a:rPr lang="ko-KR" altLang="en-US" dirty="0"/>
              <a:t>를 클릭하면 다른 액티비티인 </a:t>
            </a:r>
            <a:r>
              <a:rPr lang="ko-KR" altLang="en-US" dirty="0" err="1"/>
              <a:t>전화걸기</a:t>
            </a:r>
            <a:r>
              <a:rPr lang="ko-KR" altLang="en-US" dirty="0"/>
              <a:t> 화면이 </a:t>
            </a:r>
            <a:r>
              <a:rPr lang="ko-KR" altLang="en-US" dirty="0" smtClean="0"/>
              <a:t>나옴</a:t>
            </a:r>
            <a:endParaRPr lang="en-US" altLang="ko-KR" dirty="0" smtClean="0"/>
          </a:p>
          <a:p>
            <a:pPr lvl="4"/>
            <a:r>
              <a:rPr lang="en-US" altLang="ko-KR" dirty="0" smtClean="0"/>
              <a:t>&lt;</a:t>
            </a:r>
            <a:r>
              <a:rPr lang="ko-KR" altLang="en-US" dirty="0"/>
              <a:t>끝내기</a:t>
            </a:r>
            <a:r>
              <a:rPr lang="en-US" altLang="ko-KR" dirty="0"/>
              <a:t>&gt;</a:t>
            </a:r>
            <a:r>
              <a:rPr lang="ko-KR" altLang="en-US" dirty="0"/>
              <a:t>를 클릭하면 메인 </a:t>
            </a:r>
            <a:r>
              <a:rPr lang="ko-KR" altLang="en-US" dirty="0" err="1" smtClean="0"/>
              <a:t>액티비티</a:t>
            </a:r>
            <a:r>
              <a:rPr lang="ko-KR" altLang="en-US" dirty="0" smtClean="0"/>
              <a:t> 종료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2538116"/>
            <a:ext cx="5559863" cy="4039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1802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안드로이드의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 컴포넌트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 err="1"/>
              <a:t>브로드캐스트</a:t>
            </a:r>
            <a:r>
              <a:rPr lang="ko-KR" altLang="en-US" dirty="0"/>
              <a:t> </a:t>
            </a:r>
            <a:r>
              <a:rPr lang="ko-KR" altLang="en-US" dirty="0" smtClean="0"/>
              <a:t>리시버</a:t>
            </a:r>
            <a:r>
              <a:rPr lang="en-US" altLang="ko-KR" dirty="0" smtClean="0"/>
              <a:t>(</a:t>
            </a:r>
            <a:r>
              <a:rPr lang="en-US" altLang="ko-KR" dirty="0"/>
              <a:t>Broadcast Receiver)</a:t>
            </a:r>
          </a:p>
          <a:p>
            <a:pPr lvl="2"/>
            <a:r>
              <a:rPr lang="ko-KR" altLang="en-US" dirty="0"/>
              <a:t>안드로이드는 여러 응용 프로그램이나 장치에 메시지를 전달하기 위해 방송</a:t>
            </a:r>
            <a:r>
              <a:rPr lang="en-US" altLang="ko-KR" dirty="0"/>
              <a:t>(broadcasting) </a:t>
            </a:r>
            <a:r>
              <a:rPr lang="ko-KR" altLang="en-US" dirty="0"/>
              <a:t>메시지를 </a:t>
            </a:r>
            <a:r>
              <a:rPr lang="ko-KR" altLang="en-US" dirty="0" smtClean="0"/>
              <a:t>사용함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문자 </a:t>
            </a:r>
            <a:r>
              <a:rPr lang="ko-KR" altLang="en-US" dirty="0"/>
              <a:t>메시지 도착</a:t>
            </a:r>
            <a:r>
              <a:rPr lang="en-US" altLang="ko-KR" dirty="0"/>
              <a:t>, </a:t>
            </a:r>
            <a:r>
              <a:rPr lang="ko-KR" altLang="en-US" dirty="0"/>
              <a:t>배터리 방전</a:t>
            </a:r>
            <a:r>
              <a:rPr lang="en-US" altLang="ko-KR" dirty="0"/>
              <a:t>, SD </a:t>
            </a:r>
            <a:r>
              <a:rPr lang="ko-KR" altLang="en-US" dirty="0"/>
              <a:t>카드 </a:t>
            </a:r>
            <a:r>
              <a:rPr lang="ko-KR" altLang="en-US" dirty="0" err="1"/>
              <a:t>탈부착</a:t>
            </a:r>
            <a:r>
              <a:rPr lang="en-US" altLang="ko-KR" dirty="0"/>
              <a:t>, </a:t>
            </a:r>
            <a:r>
              <a:rPr lang="ko-KR" altLang="en-US" dirty="0"/>
              <a:t>네트워크 환경 변화 등이 발생하면 전체 응용 프로그램이 들을 수 있도록 방송 신호를 </a:t>
            </a:r>
            <a:r>
              <a:rPr lang="ko-KR" altLang="en-US" dirty="0" smtClean="0"/>
              <a:t>보냄</a:t>
            </a:r>
            <a:endParaRPr lang="en-US" altLang="ko-KR" dirty="0"/>
          </a:p>
          <a:p>
            <a:pPr lvl="4"/>
            <a:r>
              <a:rPr lang="ko-KR" altLang="en-US" dirty="0" err="1" smtClean="0"/>
              <a:t>브로드캐스트</a:t>
            </a:r>
            <a:r>
              <a:rPr lang="ko-KR" altLang="en-US" dirty="0" smtClean="0"/>
              <a:t> 리시버는 </a:t>
            </a:r>
            <a:r>
              <a:rPr lang="ko-KR" altLang="en-US" dirty="0"/>
              <a:t>이러한 방송 메시지가 발생하면 </a:t>
            </a:r>
            <a:r>
              <a:rPr lang="ko-KR" altLang="en-US" dirty="0" smtClean="0"/>
              <a:t>반응함</a:t>
            </a:r>
            <a:endParaRPr lang="en-US" altLang="ko-KR" dirty="0"/>
          </a:p>
          <a:p>
            <a:pPr lvl="4"/>
            <a:r>
              <a:rPr lang="ko-KR" altLang="en-US" dirty="0" smtClean="0"/>
              <a:t>배터리가 </a:t>
            </a:r>
            <a:r>
              <a:rPr lang="ko-KR" altLang="en-US" dirty="0" err="1"/>
              <a:t>얼마남지</a:t>
            </a:r>
            <a:r>
              <a:rPr lang="ko-KR" altLang="en-US" dirty="0"/>
              <a:t> 않았을 때 경고 문자나 소리를 발생시키는 기능을 </a:t>
            </a:r>
            <a:r>
              <a:rPr lang="ko-KR" altLang="en-US" dirty="0" smtClean="0"/>
              <a:t>구현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</p:spTree>
    <p:extLst>
      <p:ext uri="{BB962C8B-B14F-4D97-AF65-F5344CB8AC3E}">
        <p14:creationId xmlns:p14="http://schemas.microsoft.com/office/powerpoint/2010/main" val="14171952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(4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/>
              <a:t>메인 액티비티에 액티비티 관련 메소드를 자동 </a:t>
            </a:r>
            <a:r>
              <a:rPr lang="ko-KR" altLang="en-US" dirty="0" smtClean="0"/>
              <a:t>완성함</a:t>
            </a:r>
            <a:endParaRPr lang="en-US" altLang="ko-KR" dirty="0" smtClean="0"/>
          </a:p>
          <a:p>
            <a:pPr lvl="4"/>
            <a:r>
              <a:rPr lang="en-US" altLang="ko-KR" dirty="0" err="1" smtClean="0"/>
              <a:t>onDestroy</a:t>
            </a:r>
            <a:r>
              <a:rPr lang="en-US" altLang="ko-KR" dirty="0"/>
              <a:t>(), </a:t>
            </a:r>
            <a:r>
              <a:rPr lang="en-US" altLang="ko-KR" dirty="0" err="1"/>
              <a:t>onPause</a:t>
            </a:r>
            <a:r>
              <a:rPr lang="en-US" altLang="ko-KR" dirty="0"/>
              <a:t>(), </a:t>
            </a:r>
            <a:r>
              <a:rPr lang="en-US" altLang="ko-KR" dirty="0" err="1"/>
              <a:t>onRestart</a:t>
            </a:r>
            <a:r>
              <a:rPr lang="en-US" altLang="ko-KR" dirty="0"/>
              <a:t>(), </a:t>
            </a:r>
            <a:r>
              <a:rPr lang="en-US" altLang="ko-KR" dirty="0" err="1"/>
              <a:t>onResume</a:t>
            </a:r>
            <a:r>
              <a:rPr lang="en-US" altLang="ko-KR" dirty="0"/>
              <a:t>(), </a:t>
            </a:r>
            <a:r>
              <a:rPr lang="en-US" altLang="ko-KR" dirty="0" err="1"/>
              <a:t>onStart</a:t>
            </a:r>
            <a:r>
              <a:rPr lang="en-US" altLang="ko-KR" dirty="0"/>
              <a:t>(), </a:t>
            </a:r>
            <a:r>
              <a:rPr lang="en-US" altLang="ko-KR" dirty="0" err="1"/>
              <a:t>onStop</a:t>
            </a:r>
            <a:r>
              <a:rPr lang="en-US" altLang="ko-KR" dirty="0" smtClean="0"/>
              <a:t>()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D7CA30B2-E1DD-45D8-88E3-A41AC4CD20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1928454"/>
            <a:ext cx="6229440" cy="191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869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프로젝트 </a:t>
            </a:r>
            <a:r>
              <a:rPr lang="ko-KR" altLang="en-US" dirty="0"/>
              <a:t>실행 및 결과 확인 </a:t>
            </a:r>
            <a:endParaRPr lang="en-US" altLang="ko-KR" dirty="0"/>
          </a:p>
          <a:p>
            <a:pPr lvl="2"/>
            <a:r>
              <a:rPr lang="en-US" altLang="ko-KR" dirty="0"/>
              <a:t>(5)</a:t>
            </a:r>
            <a:r>
              <a:rPr lang="ko-KR" altLang="en-US" dirty="0"/>
              <a:t> </a:t>
            </a:r>
            <a:r>
              <a:rPr lang="ko-KR" altLang="en-US" dirty="0" err="1" smtClean="0"/>
              <a:t>로그캣</a:t>
            </a:r>
            <a:r>
              <a:rPr lang="ko-KR" altLang="en-US" dirty="0" smtClean="0"/>
              <a:t> </a:t>
            </a:r>
            <a:r>
              <a:rPr lang="ko-KR" altLang="en-US" dirty="0"/>
              <a:t>화면이 보이지 않을 때는 메뉴의 </a:t>
            </a:r>
            <a:r>
              <a:rPr lang="en-US" altLang="ko-KR" dirty="0"/>
              <a:t>[View]-[Tool Windows]-[Logcat]</a:t>
            </a:r>
            <a:r>
              <a:rPr lang="ko-KR" altLang="en-US" dirty="0"/>
              <a:t>을 선택하거나 아래쪽의 </a:t>
            </a:r>
            <a:r>
              <a:rPr lang="en-US" altLang="ko-KR" dirty="0"/>
              <a:t>[Logcat] </a:t>
            </a:r>
            <a:r>
              <a:rPr lang="ko-KR" altLang="en-US" dirty="0"/>
              <a:t>탭을 클릭하면 </a:t>
            </a:r>
            <a:r>
              <a:rPr lang="ko-KR" altLang="en-US" dirty="0" err="1"/>
              <a:t>로그캣</a:t>
            </a:r>
            <a:r>
              <a:rPr lang="ko-KR" altLang="en-US" dirty="0"/>
              <a:t> 화면이 </a:t>
            </a:r>
            <a:r>
              <a:rPr lang="ko-KR" altLang="en-US" dirty="0" smtClean="0"/>
              <a:t>보임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26A99F34-BA1B-4750-A4EA-FB8D341B5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2324108"/>
            <a:ext cx="6015912" cy="191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24006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(6)</a:t>
            </a:r>
            <a:r>
              <a:rPr lang="ko-KR" altLang="en-US" dirty="0"/>
              <a:t> </a:t>
            </a:r>
            <a:r>
              <a:rPr lang="ko-KR" altLang="en-US" dirty="0" smtClean="0"/>
              <a:t>로그 중 </a:t>
            </a:r>
            <a:r>
              <a:rPr lang="ko-KR" altLang="en-US" dirty="0"/>
              <a:t>필요한 것을 구분하기 </a:t>
            </a:r>
            <a:r>
              <a:rPr lang="ko-KR" altLang="en-US" dirty="0" smtClean="0"/>
              <a:t>위해 </a:t>
            </a:r>
            <a:r>
              <a:rPr lang="en-US" altLang="ko-KR" dirty="0"/>
              <a:t>[</a:t>
            </a:r>
            <a:r>
              <a:rPr lang="ko-KR" altLang="en-US" dirty="0"/>
              <a:t>예제 </a:t>
            </a:r>
            <a:r>
              <a:rPr lang="en-US" altLang="ko-KR" dirty="0"/>
              <a:t>10-24]</a:t>
            </a:r>
            <a:r>
              <a:rPr lang="ko-KR" altLang="en-US" dirty="0"/>
              <a:t>에서 태그 ‘액티비티 테스트’를 </a:t>
            </a:r>
            <a:r>
              <a:rPr lang="ko-KR" altLang="en-US" dirty="0" smtClean="0"/>
              <a:t>넣어둠</a:t>
            </a:r>
            <a:r>
              <a:rPr lang="en-US" altLang="ko-KR" dirty="0" smtClean="0"/>
              <a:t> </a:t>
            </a:r>
          </a:p>
          <a:p>
            <a:pPr lvl="4"/>
            <a:r>
              <a:rPr lang="ko-KR" altLang="en-US" dirty="0" smtClean="0"/>
              <a:t>로그 </a:t>
            </a:r>
            <a:r>
              <a:rPr lang="ko-KR" altLang="en-US" dirty="0"/>
              <a:t>창 화면 중앙에서 마우스 오른쪽 버튼을 클릭하고 ‘</a:t>
            </a:r>
            <a:r>
              <a:rPr lang="en-US" altLang="ko-KR" dirty="0"/>
              <a:t>Clear logcat’</a:t>
            </a:r>
            <a:r>
              <a:rPr lang="ko-KR" altLang="en-US" dirty="0"/>
              <a:t>을 선택하여 로그 창을 깨끗이 </a:t>
            </a:r>
            <a:r>
              <a:rPr lang="ko-KR" altLang="en-US" dirty="0" smtClean="0"/>
              <a:t>함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오른쪽의 ‘</a:t>
            </a:r>
            <a:r>
              <a:rPr lang="en-US" altLang="ko-KR" dirty="0" smtClean="0"/>
              <a:t>Edit </a:t>
            </a:r>
            <a:r>
              <a:rPr lang="en-US" altLang="ko-KR" dirty="0"/>
              <a:t>Filter Configuration’</a:t>
            </a:r>
            <a:r>
              <a:rPr lang="ko-KR" altLang="en-US" dirty="0"/>
              <a:t>을 선택하여 </a:t>
            </a:r>
            <a:r>
              <a:rPr lang="en-US" altLang="ko-KR" dirty="0"/>
              <a:t>Filter Name</a:t>
            </a:r>
            <a:r>
              <a:rPr lang="ko-KR" altLang="en-US" dirty="0"/>
              <a:t>에 적당한 이름을 넣고 </a:t>
            </a:r>
            <a:r>
              <a:rPr lang="en-US" altLang="ko-KR" dirty="0"/>
              <a:t>Log Tag</a:t>
            </a:r>
            <a:r>
              <a:rPr lang="ko-KR" altLang="en-US" dirty="0"/>
              <a:t>에 ‘</a:t>
            </a:r>
            <a:r>
              <a:rPr lang="ko-KR" altLang="en-US" dirty="0" err="1"/>
              <a:t>액티비티’를</a:t>
            </a:r>
            <a:r>
              <a:rPr lang="ko-KR" altLang="en-US" dirty="0"/>
              <a:t> 입력한 후 </a:t>
            </a:r>
            <a:r>
              <a:rPr lang="en-US" altLang="ko-KR" dirty="0"/>
              <a:t>&lt;OK&gt;</a:t>
            </a:r>
            <a:r>
              <a:rPr lang="ko-KR" altLang="en-US" dirty="0"/>
              <a:t>를 </a:t>
            </a:r>
            <a:r>
              <a:rPr lang="ko-KR" altLang="en-US" dirty="0" smtClean="0"/>
              <a:t>클릭함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BD16195F-35B5-4AE0-B815-E385BA40D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2780610"/>
            <a:ext cx="6043764" cy="2277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8863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(7)</a:t>
            </a:r>
            <a:r>
              <a:rPr lang="ko-KR" altLang="en-US" dirty="0"/>
              <a:t> </a:t>
            </a:r>
            <a:r>
              <a:rPr lang="ko-KR" altLang="en-US" dirty="0" smtClean="0"/>
              <a:t>응용 </a:t>
            </a:r>
            <a:r>
              <a:rPr lang="ko-KR" altLang="en-US" dirty="0"/>
              <a:t>프로그램을 실행하여 </a:t>
            </a:r>
            <a:r>
              <a:rPr lang="ko-KR" altLang="en-US" dirty="0" err="1"/>
              <a:t>로그캣을</a:t>
            </a:r>
            <a:r>
              <a:rPr lang="ko-KR" altLang="en-US" dirty="0"/>
              <a:t> </a:t>
            </a:r>
            <a:r>
              <a:rPr lang="ko-KR" altLang="en-US" dirty="0" smtClean="0"/>
              <a:t>확인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만약 </a:t>
            </a:r>
            <a:r>
              <a:rPr lang="ko-KR" altLang="en-US" dirty="0" err="1"/>
              <a:t>로그캣에</a:t>
            </a:r>
            <a:r>
              <a:rPr lang="ko-KR" altLang="en-US" dirty="0"/>
              <a:t> 내용이 보이지 않으면 실행 단계마다 오른쪽의 ‘액티비티’ </a:t>
            </a:r>
            <a:r>
              <a:rPr lang="ko-KR" altLang="en-US" dirty="0" smtClean="0"/>
              <a:t>필터 클릭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CB9374A2-3B77-48B9-A1BD-09245D932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2060806"/>
            <a:ext cx="6056931" cy="200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9349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 생명주기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altLang="ko-KR" dirty="0"/>
              <a:t>(8)</a:t>
            </a:r>
            <a:r>
              <a:rPr lang="ko-KR" altLang="en-US" dirty="0"/>
              <a:t> </a:t>
            </a:r>
            <a:r>
              <a:rPr lang="ko-KR" altLang="en-US" dirty="0" smtClean="0"/>
              <a:t>다음의 </a:t>
            </a:r>
            <a:r>
              <a:rPr lang="ko-KR" altLang="en-US" dirty="0"/>
              <a:t>각 단계마다 </a:t>
            </a:r>
            <a:r>
              <a:rPr lang="ko-KR" altLang="en-US" dirty="0" err="1"/>
              <a:t>로그캣을</a:t>
            </a:r>
            <a:r>
              <a:rPr lang="ko-KR" altLang="en-US" dirty="0"/>
              <a:t> 확인하여 </a:t>
            </a:r>
            <a:r>
              <a:rPr lang="en-US" altLang="ko-KR" dirty="0"/>
              <a:t>[</a:t>
            </a:r>
            <a:r>
              <a:rPr lang="ko-KR" altLang="en-US" dirty="0"/>
              <a:t>그림 </a:t>
            </a:r>
            <a:r>
              <a:rPr lang="en-US" altLang="ko-KR" dirty="0"/>
              <a:t>10-13]</a:t>
            </a:r>
            <a:r>
              <a:rPr lang="ko-KR" altLang="en-US" dirty="0"/>
              <a:t>과 같이 동작하는지 </a:t>
            </a:r>
            <a:r>
              <a:rPr lang="ko-KR" altLang="en-US" dirty="0" smtClean="0"/>
              <a:t>확인</a:t>
            </a:r>
            <a:endParaRPr lang="en-US" altLang="ko-KR" dirty="0"/>
          </a:p>
          <a:p>
            <a:pPr lvl="4"/>
            <a:r>
              <a:rPr lang="en-US" altLang="ko-KR" dirty="0" smtClean="0"/>
              <a:t>&lt;</a:t>
            </a:r>
            <a:r>
              <a:rPr lang="ko-KR" altLang="en-US" dirty="0" err="1"/>
              <a:t>전화걸기</a:t>
            </a:r>
            <a:r>
              <a:rPr lang="en-US" altLang="ko-KR" dirty="0"/>
              <a:t>&gt;</a:t>
            </a:r>
            <a:r>
              <a:rPr lang="ko-KR" altLang="en-US" dirty="0"/>
              <a:t>를 클릭하여 다른 액티비티가 나타난 </a:t>
            </a:r>
            <a:r>
              <a:rPr lang="ko-KR" altLang="en-US" dirty="0" smtClean="0"/>
              <a:t>후</a:t>
            </a:r>
            <a:endParaRPr lang="en-US" altLang="ko-KR" dirty="0" smtClean="0"/>
          </a:p>
          <a:p>
            <a:pPr lvl="4"/>
            <a:r>
              <a:rPr lang="ko-KR" altLang="en-US" dirty="0" err="1" smtClean="0"/>
              <a:t>키패드의</a:t>
            </a:r>
            <a:r>
              <a:rPr lang="ko-KR" altLang="en-US" dirty="0" smtClean="0"/>
              <a:t> </a:t>
            </a:r>
            <a:r>
              <a:rPr lang="ko-KR" altLang="en-US" dirty="0"/>
              <a:t>돌아가기 버튼을 클릭하여 메인 액티비티로 돌아간 </a:t>
            </a:r>
            <a:r>
              <a:rPr lang="ko-KR" altLang="en-US" dirty="0" smtClean="0"/>
              <a:t>후</a:t>
            </a:r>
            <a:endParaRPr lang="en-US" altLang="ko-KR" dirty="0" smtClean="0"/>
          </a:p>
          <a:p>
            <a:pPr lvl="4"/>
            <a:r>
              <a:rPr lang="en-US" altLang="ko-KR" dirty="0" smtClean="0"/>
              <a:t>&lt;</a:t>
            </a:r>
            <a:r>
              <a:rPr lang="ko-KR" altLang="en-US" dirty="0"/>
              <a:t>끝내기</a:t>
            </a:r>
            <a:r>
              <a:rPr lang="en-US" altLang="ko-KR" dirty="0"/>
              <a:t>&gt;</a:t>
            </a:r>
            <a:r>
              <a:rPr lang="ko-KR" altLang="en-US" dirty="0"/>
              <a:t>를 클릭하여 메인 액티비티를 마친 후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02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응용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176C591C-A920-4810-98D3-7BB85AE34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732" y="3177607"/>
            <a:ext cx="7020885" cy="246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880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안드로이드의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 컴포넌트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콘텐트 </a:t>
            </a:r>
            <a:r>
              <a:rPr lang="ko-KR" altLang="en-US" dirty="0" err="1" smtClean="0"/>
              <a:t>프로바이더</a:t>
            </a:r>
            <a:r>
              <a:rPr lang="en-US" altLang="ko-KR" dirty="0" smtClean="0"/>
              <a:t>(</a:t>
            </a:r>
            <a:r>
              <a:rPr lang="en-US" altLang="ko-KR" dirty="0"/>
              <a:t>Content Provider)</a:t>
            </a:r>
          </a:p>
          <a:p>
            <a:pPr lvl="2"/>
            <a:r>
              <a:rPr lang="ko-KR" altLang="en-US" dirty="0" smtClean="0"/>
              <a:t>응용 </a:t>
            </a:r>
            <a:r>
              <a:rPr lang="ko-KR" altLang="en-US" dirty="0"/>
              <a:t>프로그램 사이에 데이터를 공유하기 위한 </a:t>
            </a:r>
            <a:r>
              <a:rPr lang="ko-KR" altLang="en-US" dirty="0" smtClean="0"/>
              <a:t>컴포넌트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자신의 </a:t>
            </a:r>
            <a:r>
              <a:rPr lang="ko-KR" altLang="en-US" dirty="0"/>
              <a:t>데이터를 외부에 공개하려면 콘텐트 </a:t>
            </a:r>
            <a:r>
              <a:rPr lang="ko-KR" altLang="en-US" dirty="0" err="1"/>
              <a:t>프로바이더를</a:t>
            </a:r>
            <a:r>
              <a:rPr lang="ko-KR" altLang="en-US" dirty="0"/>
              <a:t> 만들어야 </a:t>
            </a:r>
            <a:r>
              <a:rPr lang="ko-KR" altLang="en-US" dirty="0" smtClean="0"/>
              <a:t>함</a:t>
            </a:r>
            <a:endParaRPr lang="en-US" altLang="ko-KR" dirty="0"/>
          </a:p>
          <a:p>
            <a:pPr lvl="2"/>
            <a:r>
              <a:rPr lang="en-US" altLang="ko-KR" dirty="0"/>
              <a:t>URI(Uniform Resource Identifier) 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콘텐트 </a:t>
            </a:r>
            <a:r>
              <a:rPr lang="ko-KR" altLang="en-US" dirty="0" err="1"/>
              <a:t>프로바이더의</a:t>
            </a:r>
            <a:r>
              <a:rPr lang="ko-KR" altLang="en-US" dirty="0"/>
              <a:t> 정보를 제공하는 </a:t>
            </a:r>
            <a:r>
              <a:rPr lang="ko-KR" altLang="en-US" dirty="0" smtClean="0"/>
              <a:t>방법</a:t>
            </a:r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4662833C-14C7-4828-94AA-A28725BBB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3" y="3074143"/>
            <a:ext cx="6431343" cy="248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260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 err="1" smtClean="0"/>
              <a:t>액티비티</a:t>
            </a:r>
            <a:endParaRPr lang="en-US" altLang="ko-KR" dirty="0"/>
          </a:p>
          <a:p>
            <a:pPr lvl="2"/>
            <a:r>
              <a:rPr lang="ko-KR" altLang="en-US" dirty="0" err="1" smtClean="0"/>
              <a:t>안드로이드폰에</a:t>
            </a:r>
            <a:r>
              <a:rPr lang="ko-KR" altLang="en-US" dirty="0" smtClean="0"/>
              <a:t> </a:t>
            </a:r>
            <a:r>
              <a:rPr lang="ko-KR" altLang="en-US" dirty="0"/>
              <a:t>나타나는 화면 하나하나를 </a:t>
            </a:r>
            <a:r>
              <a:rPr lang="ko-KR" altLang="en-US" dirty="0" smtClean="0"/>
              <a:t>말함</a:t>
            </a:r>
            <a:r>
              <a:rPr lang="en-US" altLang="ko-KR" dirty="0" smtClean="0"/>
              <a:t> </a:t>
            </a:r>
          </a:p>
          <a:p>
            <a:pPr lvl="2"/>
            <a:r>
              <a:rPr lang="ko-KR" altLang="en-US" dirty="0" smtClean="0"/>
              <a:t>사용자에게 </a:t>
            </a:r>
            <a:r>
              <a:rPr lang="ko-KR" altLang="en-US" dirty="0"/>
              <a:t>보여주는 화면을 만들기 때문에 안드로이드의 </a:t>
            </a:r>
            <a:r>
              <a:rPr lang="en-US" altLang="ko-KR" dirty="0"/>
              <a:t>4</a:t>
            </a:r>
            <a:r>
              <a:rPr lang="ko-KR" altLang="en-US" dirty="0"/>
              <a:t>대 컴포넌트 중 가장 핵심적인 </a:t>
            </a:r>
            <a:r>
              <a:rPr lang="ko-KR" altLang="en-US" dirty="0" smtClean="0"/>
              <a:t>요소</a:t>
            </a:r>
            <a:r>
              <a:rPr lang="en-US" altLang="ko-KR" dirty="0" smtClean="0"/>
              <a:t> </a:t>
            </a:r>
            <a:endParaRPr lang="en-US" altLang="ko-KR" dirty="0"/>
          </a:p>
          <a:p>
            <a:pPr lvl="1"/>
            <a:r>
              <a:rPr lang="ko-KR" altLang="en-US" dirty="0"/>
              <a:t>액티비티 추가 </a:t>
            </a:r>
            <a:endParaRPr lang="en-US" altLang="ko-KR" dirty="0"/>
          </a:p>
          <a:p>
            <a:pPr lvl="2"/>
            <a:r>
              <a:rPr lang="en-US" altLang="ko-KR" dirty="0" smtClean="0"/>
              <a:t>activity_main.xml</a:t>
            </a:r>
            <a:r>
              <a:rPr lang="ko-KR" altLang="en-US" dirty="0"/>
              <a:t>이 아니라 </a:t>
            </a:r>
            <a:r>
              <a:rPr lang="en-US" altLang="ko-KR" dirty="0" err="1"/>
              <a:t>MainActivity.kt</a:t>
            </a:r>
            <a:r>
              <a:rPr lang="ko-KR" altLang="en-US" dirty="0"/>
              <a:t>가 </a:t>
            </a:r>
            <a:r>
              <a:rPr lang="ko-KR" altLang="en-US" dirty="0" err="1"/>
              <a:t>액티비티에</a:t>
            </a:r>
            <a:r>
              <a:rPr lang="ko-KR" altLang="en-US" dirty="0"/>
              <a:t> </a:t>
            </a:r>
            <a:r>
              <a:rPr lang="ko-KR" altLang="en-US" dirty="0" smtClean="0"/>
              <a:t>해당됨</a:t>
            </a:r>
            <a:endParaRPr lang="en-US" altLang="ko-KR" dirty="0" smtClean="0"/>
          </a:p>
          <a:p>
            <a:pPr lvl="4"/>
            <a:r>
              <a:rPr lang="ko-KR" altLang="en-US" dirty="0" smtClean="0"/>
              <a:t>지금까지는 </a:t>
            </a:r>
            <a:r>
              <a:rPr lang="en-US" altLang="ko-KR" dirty="0" err="1"/>
              <a:t>MainActivity.kt</a:t>
            </a:r>
            <a:r>
              <a:rPr lang="ko-KR" altLang="en-US" dirty="0"/>
              <a:t>에서</a:t>
            </a:r>
            <a:r>
              <a:rPr lang="en-US" altLang="ko-KR" dirty="0"/>
              <a:t>activity_main.xml</a:t>
            </a:r>
            <a:r>
              <a:rPr lang="ko-KR" altLang="en-US" dirty="0"/>
              <a:t>이 필요할 경우 </a:t>
            </a:r>
            <a:r>
              <a:rPr lang="en-US" altLang="ko-KR" dirty="0" err="1"/>
              <a:t>setContentView</a:t>
            </a:r>
            <a:r>
              <a:rPr lang="en-US" altLang="ko-KR" dirty="0"/>
              <a:t>(</a:t>
            </a:r>
            <a:r>
              <a:rPr lang="en-US" altLang="ko-KR" dirty="0" err="1"/>
              <a:t>R.layout.activity_main</a:t>
            </a:r>
            <a:r>
              <a:rPr lang="en-US" altLang="ko-KR" dirty="0"/>
              <a:t>)</a:t>
            </a:r>
            <a:r>
              <a:rPr lang="ko-KR" altLang="en-US" dirty="0"/>
              <a:t>로 화면에 불러와 사용함</a:t>
            </a:r>
            <a:endParaRPr lang="en-US" altLang="ko-KR" dirty="0"/>
          </a:p>
          <a:p>
            <a:pPr lvl="4"/>
            <a:r>
              <a:rPr lang="en-US" altLang="ko-KR" dirty="0" err="1" smtClean="0"/>
              <a:t>MainActivity.kt</a:t>
            </a:r>
            <a:r>
              <a:rPr lang="en-US" altLang="ko-KR" dirty="0" smtClean="0"/>
              <a:t> </a:t>
            </a:r>
            <a:r>
              <a:rPr lang="ko-KR" altLang="en-US" dirty="0"/>
              <a:t>코드는 </a:t>
            </a:r>
            <a:r>
              <a:rPr lang="en-US" altLang="ko-KR" dirty="0"/>
              <a:t>Activity </a:t>
            </a:r>
            <a:r>
              <a:rPr lang="ko-KR" altLang="en-US" dirty="0"/>
              <a:t>클래스를 상속받으므로 </a:t>
            </a:r>
            <a:r>
              <a:rPr lang="en-US" altLang="ko-KR" dirty="0" err="1"/>
              <a:t>MainActivity.kt</a:t>
            </a:r>
            <a:r>
              <a:rPr lang="ko-KR" altLang="en-US" dirty="0"/>
              <a:t>를 액티비티라고 부름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669" y="4218398"/>
            <a:ext cx="6971825" cy="1608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29000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7030A0"/>
                </a:solidFill>
              </a:rPr>
              <a:t>&lt;</a:t>
            </a:r>
            <a:r>
              <a:rPr lang="ko-KR" altLang="en-US" dirty="0" smtClean="0">
                <a:solidFill>
                  <a:srgbClr val="7030A0"/>
                </a:solidFill>
              </a:rPr>
              <a:t>실습 </a:t>
            </a:r>
            <a:r>
              <a:rPr lang="en-US" altLang="ko-KR" dirty="0" smtClean="0">
                <a:solidFill>
                  <a:srgbClr val="7030A0"/>
                </a:solidFill>
              </a:rPr>
              <a:t>10-1&gt;</a:t>
            </a:r>
            <a:r>
              <a:rPr lang="ko-KR" altLang="en-US" dirty="0" smtClean="0">
                <a:solidFill>
                  <a:srgbClr val="7030A0"/>
                </a:solidFill>
              </a:rPr>
              <a:t> </a:t>
            </a:r>
            <a:r>
              <a:rPr lang="ko-KR" altLang="en-US" dirty="0">
                <a:solidFill>
                  <a:srgbClr val="7030A0"/>
                </a:solidFill>
              </a:rPr>
              <a:t>새로운 액티비티 추가하기 </a:t>
            </a:r>
            <a:endParaRPr lang="en-US" altLang="ko-KR" dirty="0">
              <a:solidFill>
                <a:srgbClr val="7030A0"/>
              </a:solidFill>
            </a:endParaRPr>
          </a:p>
          <a:p>
            <a:pPr lvl="3"/>
            <a:r>
              <a:rPr lang="ko-KR" altLang="en-US" dirty="0" smtClean="0"/>
              <a:t>메인 </a:t>
            </a:r>
            <a:r>
              <a:rPr lang="ko-KR" altLang="en-US" dirty="0"/>
              <a:t>화면의 버튼을 </a:t>
            </a:r>
            <a:r>
              <a:rPr lang="ko-KR" altLang="en-US" dirty="0" smtClean="0"/>
              <a:t>클릭하면 </a:t>
            </a:r>
            <a:r>
              <a:rPr lang="ko-KR" altLang="en-US" dirty="0"/>
              <a:t>서브 화면이 나오는 응용 </a:t>
            </a:r>
            <a:r>
              <a:rPr lang="ko-KR" altLang="en-US" dirty="0" smtClean="0"/>
              <a:t>프로그램</a:t>
            </a:r>
            <a:endParaRPr lang="en-US" altLang="ko-KR" dirty="0"/>
          </a:p>
          <a:p>
            <a:pPr lvl="4"/>
            <a:endParaRPr lang="en-US" altLang="ko-KR" dirty="0" smtClean="0"/>
          </a:p>
          <a:p>
            <a:pPr lvl="1"/>
            <a:r>
              <a:rPr lang="ko-KR" altLang="en-US" dirty="0" err="1" smtClean="0"/>
              <a:t>안드로이드</a:t>
            </a:r>
            <a:r>
              <a:rPr lang="ko-KR" altLang="en-US" dirty="0" smtClean="0"/>
              <a:t> </a:t>
            </a:r>
            <a:r>
              <a:rPr lang="ko-KR" altLang="en-US" dirty="0"/>
              <a:t>프로젝트 생성</a:t>
            </a:r>
            <a:endParaRPr lang="en-US" altLang="ko-KR" dirty="0"/>
          </a:p>
          <a:p>
            <a:pPr lvl="2"/>
            <a:r>
              <a:rPr lang="en-US" altLang="ko-KR" dirty="0"/>
              <a:t>(1)</a:t>
            </a:r>
            <a:r>
              <a:rPr lang="ko-KR" altLang="en-US" dirty="0"/>
              <a:t> </a:t>
            </a:r>
            <a:r>
              <a:rPr lang="ko-KR" altLang="en-US" dirty="0" smtClean="0"/>
              <a:t>새 </a:t>
            </a:r>
            <a:r>
              <a:rPr lang="ko-KR" altLang="en-US" dirty="0"/>
              <a:t>프로젝트를 </a:t>
            </a:r>
            <a:r>
              <a:rPr lang="ko-KR" altLang="en-US" dirty="0" smtClean="0"/>
              <a:t>만들기</a:t>
            </a:r>
            <a:endParaRPr lang="en-US" altLang="ko-KR" dirty="0"/>
          </a:p>
          <a:p>
            <a:pPr lvl="4"/>
            <a:r>
              <a:rPr lang="ko-KR" altLang="en-US" dirty="0" smtClean="0"/>
              <a:t>프로젝트 이름 </a:t>
            </a:r>
            <a:r>
              <a:rPr lang="en-US" altLang="ko-KR" dirty="0" smtClean="0"/>
              <a:t>:</a:t>
            </a:r>
            <a:r>
              <a:rPr lang="ko-KR" altLang="en-US" dirty="0" smtClean="0"/>
              <a:t> ‘</a:t>
            </a:r>
            <a:r>
              <a:rPr lang="en-US" altLang="ko-KR" dirty="0" smtClean="0"/>
              <a:t>Project10_1’</a:t>
            </a:r>
          </a:p>
          <a:p>
            <a:pPr lvl="4"/>
            <a:r>
              <a:rPr lang="ko-KR" altLang="en-US" dirty="0" smtClean="0"/>
              <a:t>패키지 이름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ko-KR" altLang="en-US" dirty="0"/>
              <a:t>‘</a:t>
            </a:r>
            <a:r>
              <a:rPr lang="en-US" altLang="ko-KR" dirty="0" smtClean="0"/>
              <a:t>com.cookandroid.project10_1’</a:t>
            </a:r>
          </a:p>
          <a:p>
            <a:pPr lvl="4"/>
            <a:r>
              <a:rPr lang="ko-KR" altLang="en-US" dirty="0" smtClean="0"/>
              <a:t>그 </a:t>
            </a:r>
            <a:r>
              <a:rPr lang="ko-KR" altLang="en-US" dirty="0"/>
              <a:t>외 규칙은 </a:t>
            </a:r>
            <a:r>
              <a:rPr lang="en-US" altLang="ko-KR" dirty="0"/>
              <a:t>[</a:t>
            </a:r>
            <a:r>
              <a:rPr lang="ko-KR" altLang="en-US" dirty="0"/>
              <a:t>실습 </a:t>
            </a:r>
            <a:r>
              <a:rPr lang="en-US" altLang="ko-KR" dirty="0"/>
              <a:t>2-4]</a:t>
            </a:r>
            <a:r>
              <a:rPr lang="ko-KR" altLang="en-US" dirty="0"/>
              <a:t>의 </a:t>
            </a:r>
            <a:r>
              <a:rPr lang="en-US" altLang="ko-KR" dirty="0"/>
              <a:t>(1)~(4)</a:t>
            </a:r>
            <a:r>
              <a:rPr lang="ko-KR" altLang="en-US" dirty="0"/>
              <a:t>를 </a:t>
            </a:r>
            <a:r>
              <a:rPr lang="ko-KR" altLang="en-US" dirty="0" smtClean="0"/>
              <a:t>따름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F48DA23D-97CB-4CC8-B290-A58CF50B6A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726" b="20"/>
          <a:stretch/>
        </p:blipFill>
        <p:spPr>
          <a:xfrm>
            <a:off x="4101738" y="3875440"/>
            <a:ext cx="4064033" cy="2921597"/>
          </a:xfrm>
          <a:prstGeom prst="rect">
            <a:avLst/>
          </a:prstGeom>
        </p:spPr>
      </p:pic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F48DA23D-97CB-4CC8-B290-A58CF50B6A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93" t="93382"/>
          <a:stretch/>
        </p:blipFill>
        <p:spPr>
          <a:xfrm>
            <a:off x="2185851" y="6611716"/>
            <a:ext cx="1885926" cy="18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28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액티비티의 개요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화면 </a:t>
            </a:r>
            <a:r>
              <a:rPr lang="ko-KR" altLang="en-US" dirty="0"/>
              <a:t>디자인 및 편집 </a:t>
            </a:r>
            <a:endParaRPr lang="en-US" altLang="ko-KR" dirty="0"/>
          </a:p>
          <a:p>
            <a:pPr lvl="2"/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ko-KR" altLang="en-US" dirty="0" smtClean="0"/>
              <a:t>클릭하면 </a:t>
            </a:r>
            <a:r>
              <a:rPr lang="ko-KR" altLang="en-US" dirty="0"/>
              <a:t>다른 액티비티가 나오게 하는 버튼 하나를 </a:t>
            </a:r>
            <a:r>
              <a:rPr lang="en-US" altLang="ko-KR" dirty="0"/>
              <a:t>activity_main.xml</a:t>
            </a:r>
            <a:r>
              <a:rPr lang="ko-KR" altLang="en-US" dirty="0"/>
              <a:t>에 </a:t>
            </a:r>
            <a:r>
              <a:rPr lang="ko-KR" altLang="en-US" dirty="0" smtClean="0"/>
              <a:t>만들기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r>
              <a:rPr lang="en-US" altLang="ko-KR" dirty="0"/>
              <a:t>(3)</a:t>
            </a:r>
            <a:r>
              <a:rPr lang="ko-KR" altLang="en-US" dirty="0"/>
              <a:t> </a:t>
            </a:r>
            <a:r>
              <a:rPr lang="ko-KR" altLang="en-US" dirty="0" smtClean="0"/>
              <a:t>새로운 </a:t>
            </a:r>
            <a:r>
              <a:rPr lang="ko-KR" altLang="en-US" dirty="0" err="1"/>
              <a:t>액티비티에서</a:t>
            </a:r>
            <a:r>
              <a:rPr lang="ko-KR" altLang="en-US" dirty="0"/>
              <a:t> 사용할 </a:t>
            </a:r>
            <a:r>
              <a:rPr lang="en-US" altLang="ko-KR" dirty="0"/>
              <a:t>XML </a:t>
            </a:r>
            <a:r>
              <a:rPr lang="ko-KR" altLang="en-US" dirty="0" smtClean="0"/>
              <a:t>파일 만들기</a:t>
            </a:r>
            <a:r>
              <a:rPr lang="en-US" altLang="ko-KR" dirty="0" smtClean="0"/>
              <a:t> </a:t>
            </a:r>
          </a:p>
          <a:p>
            <a:pPr lvl="3"/>
            <a:r>
              <a:rPr lang="en-US" altLang="ko-KR" dirty="0" smtClean="0"/>
              <a:t>[</a:t>
            </a:r>
            <a:r>
              <a:rPr lang="en-US" altLang="ko-KR" dirty="0"/>
              <a:t>res]-[layout]</a:t>
            </a:r>
            <a:r>
              <a:rPr lang="ko-KR" altLang="en-US" dirty="0"/>
              <a:t>에서 마우스 오른쪽 버튼을 클릭하고 </a:t>
            </a:r>
            <a:r>
              <a:rPr lang="en-US" altLang="ko-KR" dirty="0"/>
              <a:t>[New]-[Layout resource file]</a:t>
            </a:r>
            <a:r>
              <a:rPr lang="ko-KR" altLang="en-US" dirty="0"/>
              <a:t>을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[</a:t>
            </a:r>
            <a:r>
              <a:rPr lang="en-US" altLang="ko-KR" dirty="0"/>
              <a:t>New Resource File] </a:t>
            </a:r>
            <a:r>
              <a:rPr lang="ko-KR" altLang="en-US" dirty="0"/>
              <a:t>창이 </a:t>
            </a:r>
            <a:r>
              <a:rPr lang="ko-KR" altLang="en-US" dirty="0" smtClean="0"/>
              <a:t>나오면 아래 정보 입력 </a:t>
            </a:r>
            <a:endParaRPr lang="en-US" altLang="ko-KR" dirty="0" smtClean="0"/>
          </a:p>
          <a:p>
            <a:pPr lvl="4"/>
            <a:r>
              <a:rPr lang="en-US" altLang="ko-KR" dirty="0" smtClean="0"/>
              <a:t>File name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ko-KR" altLang="en-US" dirty="0"/>
              <a:t>‘</a:t>
            </a:r>
            <a:r>
              <a:rPr lang="en-US" altLang="ko-KR" dirty="0"/>
              <a:t>second.xml</a:t>
            </a:r>
            <a:r>
              <a:rPr lang="en-US" altLang="ko-KR" dirty="0" smtClean="0"/>
              <a:t>’ </a:t>
            </a:r>
          </a:p>
          <a:p>
            <a:pPr lvl="4"/>
            <a:r>
              <a:rPr lang="en-US" altLang="ko-KR" dirty="0" smtClean="0"/>
              <a:t>Root element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 ‘</a:t>
            </a:r>
            <a:r>
              <a:rPr lang="en-US" altLang="ko-KR" dirty="0" err="1" smtClean="0"/>
              <a:t>LinearLayout</a:t>
            </a:r>
            <a:r>
              <a:rPr lang="en-US" altLang="ko-KR" dirty="0" smtClean="0"/>
              <a:t>’</a:t>
            </a:r>
            <a:endParaRPr lang="en-US" altLang="ko-KR" dirty="0"/>
          </a:p>
          <a:p>
            <a:pPr lvl="2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/>
          <p:cNvSpPr txBox="1"/>
          <p:nvPr/>
        </p:nvSpPr>
        <p:spPr>
          <a:xfrm>
            <a:off x="6128951" y="-5738"/>
            <a:ext cx="3015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SECTION 01 </a:t>
            </a:r>
            <a:r>
              <a:rPr lang="ko-KR" altLang="en-US" sz="12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액티비티와 인텐트의 기본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2087091"/>
            <a:ext cx="6079493" cy="1656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1019352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4C7013"/>
      </a:dk2>
      <a:lt2>
        <a:srgbClr val="0061B2"/>
      </a:lt2>
      <a:accent1>
        <a:srgbClr val="FEA501"/>
      </a:accent1>
      <a:accent2>
        <a:srgbClr val="C8A058"/>
      </a:accent2>
      <a:accent3>
        <a:srgbClr val="FFFFFF"/>
      </a:accent3>
      <a:accent4>
        <a:srgbClr val="000000"/>
      </a:accent4>
      <a:accent5>
        <a:srgbClr val="FECFAA"/>
      </a:accent5>
      <a:accent6>
        <a:srgbClr val="B5914F"/>
      </a:accent6>
      <a:hlink>
        <a:srgbClr val="C40505"/>
      </a:hlink>
      <a:folHlink>
        <a:srgbClr val="919191"/>
      </a:folHlink>
    </a:clrScheme>
    <a:fontScheme name="Office 클래식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4C7013"/>
        </a:dk2>
        <a:lt2>
          <a:srgbClr val="0061B2"/>
        </a:lt2>
        <a:accent1>
          <a:srgbClr val="FEA501"/>
        </a:accent1>
        <a:accent2>
          <a:srgbClr val="C8A058"/>
        </a:accent2>
        <a:accent3>
          <a:srgbClr val="FFFFFF"/>
        </a:accent3>
        <a:accent4>
          <a:srgbClr val="000000"/>
        </a:accent4>
        <a:accent5>
          <a:srgbClr val="FECFAA"/>
        </a:accent5>
        <a:accent6>
          <a:srgbClr val="B5914F"/>
        </a:accent6>
        <a:hlink>
          <a:srgbClr val="C40505"/>
        </a:hlink>
        <a:folHlink>
          <a:srgbClr val="91919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10693</TotalTime>
  <Words>2034</Words>
  <Application>Microsoft Office PowerPoint</Application>
  <PresentationFormat>화면 슬라이드 쇼(4:3)</PresentationFormat>
  <Paragraphs>322</Paragraphs>
  <Slides>54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54</vt:i4>
      </vt:variant>
    </vt:vector>
  </HeadingPairs>
  <TitlesOfParts>
    <vt:vector size="61" baseType="lpstr">
      <vt:lpstr>HY헤드라인M</vt:lpstr>
      <vt:lpstr>굴림</vt:lpstr>
      <vt:lpstr>맑은 고딕</vt:lpstr>
      <vt:lpstr>Arial</vt:lpstr>
      <vt:lpstr>Impact</vt:lpstr>
      <vt:lpstr>Wingdings</vt:lpstr>
      <vt:lpstr>Standarddesign</vt:lpstr>
      <vt:lpstr>10 액티비티와 인텐트</vt:lpstr>
      <vt:lpstr>PowerPoint 프레젠테이션</vt:lpstr>
      <vt:lpstr>PowerPoint 프레젠테이션</vt:lpstr>
      <vt:lpstr> 01 안드로이드의 4대 컴포넌트</vt:lpstr>
      <vt:lpstr> 01 안드로이드의 4대 컴포넌트</vt:lpstr>
      <vt:lpstr> 01 안드로이드의 4대 컴포넌트</vt:lpstr>
      <vt:lpstr>02 액티비티의 개요</vt:lpstr>
      <vt:lpstr>02 액티비티의 개요</vt:lpstr>
      <vt:lpstr>02 액티비티의 개요</vt:lpstr>
      <vt:lpstr>02 액티비티의 개요</vt:lpstr>
      <vt:lpstr>02 액티비티의 개요</vt:lpstr>
      <vt:lpstr>02 액티비티의 개요</vt:lpstr>
      <vt:lpstr>02 액티비티의 개요</vt:lpstr>
      <vt:lpstr>02 액티비티의 개요</vt:lpstr>
      <vt:lpstr>02 액티비티의 개요</vt:lpstr>
      <vt:lpstr>02 액티비티의 개요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03 명시적 인텐트</vt:lpstr>
      <vt:lpstr>01 양방향 액티비티</vt:lpstr>
      <vt:lpstr>01 양방향 액티비티</vt:lpstr>
      <vt:lpstr>01 양방향 액티비티</vt:lpstr>
      <vt:lpstr>01 양방향 액티비티</vt:lpstr>
      <vt:lpstr>01 양방향 액티비티</vt:lpstr>
      <vt:lpstr>01 양방향 액티비티</vt:lpstr>
      <vt:lpstr>02 암시적 인텐트</vt:lpstr>
      <vt:lpstr>02 암시적 인텐트</vt:lpstr>
      <vt:lpstr>02 암시적 인텐트</vt:lpstr>
      <vt:lpstr>02 암시적 인텐트</vt:lpstr>
      <vt:lpstr>02 암시적 인텐트</vt:lpstr>
      <vt:lpstr>03 액티비티 생명주기</vt:lpstr>
      <vt:lpstr>03 액티비티 생명주기</vt:lpstr>
      <vt:lpstr>03 액티비티 생명주기</vt:lpstr>
      <vt:lpstr>03 액티비티 생명주기</vt:lpstr>
      <vt:lpstr>03 액티비티 생명주기</vt:lpstr>
      <vt:lpstr>03 액티비티 생명주기</vt:lpstr>
      <vt:lpstr>03 액티비티 생명주기</vt:lpstr>
      <vt:lpstr>03 액티비티 생명주기</vt:lpstr>
      <vt:lpstr>03 액티비티 생명주기</vt:lpstr>
      <vt:lpstr>03 액티비티 생명주기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sh</dc:creator>
  <cp:lastModifiedBy>admin</cp:lastModifiedBy>
  <cp:revision>558</cp:revision>
  <dcterms:created xsi:type="dcterms:W3CDTF">2007-11-27T23:54:21Z</dcterms:created>
  <dcterms:modified xsi:type="dcterms:W3CDTF">2021-02-22T07:02:41Z</dcterms:modified>
</cp:coreProperties>
</file>